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4"/>
  </p:sldMasterIdLst>
  <p:sldIdLst>
    <p:sldId id="305" r:id="rId5"/>
    <p:sldId id="306" r:id="rId6"/>
    <p:sldId id="307" r:id="rId7"/>
    <p:sldId id="308" r:id="rId8"/>
    <p:sldId id="309" r:id="rId9"/>
    <p:sldId id="310" r:id="rId10"/>
    <p:sldId id="31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524DA-53B3-D649-9F33-A0DB12CCADFF}" v="281" dt="2020-10-11T04:52:13.170"/>
    <p1510:client id="{0BB513CF-21EC-DE51-635A-539998D341A7}" v="461" dt="2020-10-11T07:38:03.965"/>
    <p1510:client id="{AAB35F87-0BB1-289B-BF88-F661483A9571}" v="7" dt="2020-10-11T17:18:33.515"/>
    <p1510:client id="{CEA12B9F-1CBF-9720-E915-B23339B75721}" v="168" dt="2020-10-11T09:46:10.075"/>
    <p1510:client id="{E18C0D79-E793-495C-BD19-63D49BB458A8}" v="189" dt="2020-10-11T04:21:55.4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1" d="2"/>
          <a:sy n="1" d="2"/>
        </p:scale>
        <p:origin x="-1476" y="-4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NYA.S" userId="S::saranya999@tlkschool.org::88f7ad81-1c8a-4391-a9a6-18f14f8ad890" providerId="AD" clId="Web-{CEA12B9F-1CBF-9720-E915-B23339B75721}"/>
    <pc:docChg chg="modSld">
      <pc:chgData name="SARANYA.S" userId="S::saranya999@tlkschool.org::88f7ad81-1c8a-4391-a9a6-18f14f8ad890" providerId="AD" clId="Web-{CEA12B9F-1CBF-9720-E915-B23339B75721}" dt="2020-10-11T09:46:10.075" v="145" actId="20577"/>
      <pc:docMkLst>
        <pc:docMk/>
      </pc:docMkLst>
      <pc:sldChg chg="addSp delSp modSp">
        <pc:chgData name="SARANYA.S" userId="S::saranya999@tlkschool.org::88f7ad81-1c8a-4391-a9a6-18f14f8ad890" providerId="AD" clId="Web-{CEA12B9F-1CBF-9720-E915-B23339B75721}" dt="2020-10-11T09:46:08.950" v="143" actId="20577"/>
        <pc:sldMkLst>
          <pc:docMk/>
          <pc:sldMk cId="323260376" sldId="311"/>
        </pc:sldMkLst>
        <pc:spChg chg="add mod">
          <ac:chgData name="SARANYA.S" userId="S::saranya999@tlkschool.org::88f7ad81-1c8a-4391-a9a6-18f14f8ad890" providerId="AD" clId="Web-{CEA12B9F-1CBF-9720-E915-B23339B75721}" dt="2020-10-11T09:46:08.950" v="143" actId="20577"/>
          <ac:spMkLst>
            <pc:docMk/>
            <pc:sldMk cId="323260376" sldId="311"/>
            <ac:spMk id="38" creationId="{12B98AFF-FF01-4821-93D8-B88AEAFF39EB}"/>
          </ac:spMkLst>
        </pc:spChg>
        <pc:picChg chg="add mod">
          <ac:chgData name="SARANYA.S" userId="S::saranya999@tlkschool.org::88f7ad81-1c8a-4391-a9a6-18f14f8ad890" providerId="AD" clId="Web-{CEA12B9F-1CBF-9720-E915-B23339B75721}" dt="2020-10-11T09:41:54.179" v="25" actId="1076"/>
          <ac:picMkLst>
            <pc:docMk/>
            <pc:sldMk cId="323260376" sldId="311"/>
            <ac:picMk id="2" creationId="{D509630B-DBE7-4DAA-A93D-CE797EEDD494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26.883" v="71"/>
          <ac:picMkLst>
            <pc:docMk/>
            <pc:sldMk cId="323260376" sldId="311"/>
            <ac:picMk id="3" creationId="{0DB2AB2A-D8C1-4F54-B5B0-8A211B296DC7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30.476" v="72"/>
          <ac:picMkLst>
            <pc:docMk/>
            <pc:sldMk cId="323260376" sldId="311"/>
            <ac:picMk id="4" creationId="{62A456A7-1DDE-4CF6-85D6-36BB190C48F1}"/>
          </ac:picMkLst>
        </pc:picChg>
        <pc:picChg chg="mod">
          <ac:chgData name="SARANYA.S" userId="S::saranya999@tlkschool.org::88f7ad81-1c8a-4391-a9a6-18f14f8ad890" providerId="AD" clId="Web-{CEA12B9F-1CBF-9720-E915-B23339B75721}" dt="2020-10-11T09:43:42.525" v="104" actId="1076"/>
          <ac:picMkLst>
            <pc:docMk/>
            <pc:sldMk cId="323260376" sldId="311"/>
            <ac:picMk id="6" creationId="{50FBDDAB-9549-45EE-ABFE-F2AC7D0FBB0C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23.914" v="68"/>
          <ac:picMkLst>
            <pc:docMk/>
            <pc:sldMk cId="323260376" sldId="311"/>
            <ac:picMk id="7" creationId="{472BCF21-FBBB-40E8-8B38-FFD46A1D0479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22.898" v="66"/>
          <ac:picMkLst>
            <pc:docMk/>
            <pc:sldMk cId="323260376" sldId="311"/>
            <ac:picMk id="8" creationId="{84A4E30E-4BE6-4D0A-8DF8-CEE10030B892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21.851" v="64"/>
          <ac:picMkLst>
            <pc:docMk/>
            <pc:sldMk cId="323260376" sldId="311"/>
            <ac:picMk id="9" creationId="{E44A3023-9FA4-4330-BB78-3DFE114882F0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21.617" v="62"/>
          <ac:picMkLst>
            <pc:docMk/>
            <pc:sldMk cId="323260376" sldId="311"/>
            <ac:picMk id="10" creationId="{3987182B-6FC8-4FC0-ABB9-7D6FAA52A4CF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21.570" v="60"/>
          <ac:picMkLst>
            <pc:docMk/>
            <pc:sldMk cId="323260376" sldId="311"/>
            <ac:picMk id="11" creationId="{516B814B-679F-4A83-8E74-DC1AE313D446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21.523" v="58"/>
          <ac:picMkLst>
            <pc:docMk/>
            <pc:sldMk cId="323260376" sldId="311"/>
            <ac:picMk id="12" creationId="{3E7B3074-065A-4BE3-B2B8-18DAEC1A7C63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20.679" v="56"/>
          <ac:picMkLst>
            <pc:docMk/>
            <pc:sldMk cId="323260376" sldId="311"/>
            <ac:picMk id="13" creationId="{AEF5063C-C54D-4101-8B3F-66AA4581C071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15.914" v="54"/>
          <ac:picMkLst>
            <pc:docMk/>
            <pc:sldMk cId="323260376" sldId="311"/>
            <ac:picMk id="14" creationId="{CEA8AFF4-46DA-43E6-880C-19CABA890F80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14.523" v="52"/>
          <ac:picMkLst>
            <pc:docMk/>
            <pc:sldMk cId="323260376" sldId="311"/>
            <ac:picMk id="15" creationId="{29EA4688-CB25-4C07-815C-7F9174D93F22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13.210" v="50"/>
          <ac:picMkLst>
            <pc:docMk/>
            <pc:sldMk cId="323260376" sldId="311"/>
            <ac:picMk id="16" creationId="{2892F7A8-75E0-47FC-8FD0-555D1F21A776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12.163" v="48"/>
          <ac:picMkLst>
            <pc:docMk/>
            <pc:sldMk cId="323260376" sldId="311"/>
            <ac:picMk id="17" creationId="{5A8324AE-4997-4399-86BF-4FD82D401BEC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10.992" v="46"/>
          <ac:picMkLst>
            <pc:docMk/>
            <pc:sldMk cId="323260376" sldId="311"/>
            <ac:picMk id="18" creationId="{21B2568D-AA37-4541-8DF4-E9F5A6D6CE80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09.820" v="44"/>
          <ac:picMkLst>
            <pc:docMk/>
            <pc:sldMk cId="323260376" sldId="311"/>
            <ac:picMk id="19" creationId="{D1A3C14A-512C-4E9A-9B64-107164ABAEE3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08.523" v="42"/>
          <ac:picMkLst>
            <pc:docMk/>
            <pc:sldMk cId="323260376" sldId="311"/>
            <ac:picMk id="20" creationId="{15C02C21-60E2-4548-90F0-8BC7077183C9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07.601" v="40"/>
          <ac:picMkLst>
            <pc:docMk/>
            <pc:sldMk cId="323260376" sldId="311"/>
            <ac:picMk id="21" creationId="{CDB42CD5-CA84-4FFC-8B75-DC7D462F67BB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06.523" v="38"/>
          <ac:picMkLst>
            <pc:docMk/>
            <pc:sldMk cId="323260376" sldId="311"/>
            <ac:picMk id="22" creationId="{C4D81F26-48FA-4D6B-AB70-7E26328173C2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05.523" v="36"/>
          <ac:picMkLst>
            <pc:docMk/>
            <pc:sldMk cId="323260376" sldId="311"/>
            <ac:picMk id="23" creationId="{786A8C24-207A-4C8C-8139-512EE20E9BC3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03.929" v="34"/>
          <ac:picMkLst>
            <pc:docMk/>
            <pc:sldMk cId="323260376" sldId="311"/>
            <ac:picMk id="24" creationId="{6FBAD630-E93E-463E-BFE8-5895517407AC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2:02.960" v="33"/>
          <ac:picMkLst>
            <pc:docMk/>
            <pc:sldMk cId="323260376" sldId="311"/>
            <ac:picMk id="25" creationId="{21995F04-6E6F-4F35-9E8E-D94016442A8C}"/>
          </ac:picMkLst>
        </pc:picChg>
        <pc:picChg chg="add mod">
          <ac:chgData name="SARANYA.S" userId="S::saranya999@tlkschool.org::88f7ad81-1c8a-4391-a9a6-18f14f8ad890" providerId="AD" clId="Web-{CEA12B9F-1CBF-9720-E915-B23339B75721}" dt="2020-10-11T09:42:55.836" v="82" actId="1076"/>
          <ac:picMkLst>
            <pc:docMk/>
            <pc:sldMk cId="323260376" sldId="311"/>
            <ac:picMk id="26" creationId="{69C3C6C0-6E1F-41C2-AC1D-2CF32780B640}"/>
          </ac:picMkLst>
        </pc:picChg>
        <pc:picChg chg="add mod">
          <ac:chgData name="SARANYA.S" userId="S::saranya999@tlkschool.org::88f7ad81-1c8a-4391-a9a6-18f14f8ad890" providerId="AD" clId="Web-{CEA12B9F-1CBF-9720-E915-B23339B75721}" dt="2020-10-11T09:42:51.258" v="81" actId="1076"/>
          <ac:picMkLst>
            <pc:docMk/>
            <pc:sldMk cId="323260376" sldId="311"/>
            <ac:picMk id="27" creationId="{83C5EB23-2C44-4A06-A440-9706E03422EB}"/>
          </ac:picMkLst>
        </pc:picChg>
        <pc:picChg chg="add mod">
          <ac:chgData name="SARANYA.S" userId="S::saranya999@tlkschool.org::88f7ad81-1c8a-4391-a9a6-18f14f8ad890" providerId="AD" clId="Web-{CEA12B9F-1CBF-9720-E915-B23339B75721}" dt="2020-10-11T09:42:46.930" v="80" actId="1076"/>
          <ac:picMkLst>
            <pc:docMk/>
            <pc:sldMk cId="323260376" sldId="311"/>
            <ac:picMk id="28" creationId="{9B695471-1ABB-46CB-B7BD-9E44F7D13A06}"/>
          </ac:picMkLst>
        </pc:picChg>
        <pc:picChg chg="add mod">
          <ac:chgData name="SARANYA.S" userId="S::saranya999@tlkschool.org::88f7ad81-1c8a-4391-a9a6-18f14f8ad890" providerId="AD" clId="Web-{CEA12B9F-1CBF-9720-E915-B23339B75721}" dt="2020-10-11T09:43:31.071" v="98" actId="1076"/>
          <ac:picMkLst>
            <pc:docMk/>
            <pc:sldMk cId="323260376" sldId="311"/>
            <ac:picMk id="29" creationId="{20CD528F-63CC-42E4-A714-5C12C7D5EBD2}"/>
          </ac:picMkLst>
        </pc:picChg>
        <pc:picChg chg="add mod">
          <ac:chgData name="SARANYA.S" userId="S::saranya999@tlkschool.org::88f7ad81-1c8a-4391-a9a6-18f14f8ad890" providerId="AD" clId="Web-{CEA12B9F-1CBF-9720-E915-B23339B75721}" dt="2020-10-11T09:43:32.400" v="99" actId="1076"/>
          <ac:picMkLst>
            <pc:docMk/>
            <pc:sldMk cId="323260376" sldId="311"/>
            <ac:picMk id="30" creationId="{01FC0BA9-81BB-499F-A12D-E84472F13A4E}"/>
          </ac:picMkLst>
        </pc:picChg>
        <pc:picChg chg="add mod">
          <ac:chgData name="SARANYA.S" userId="S::saranya999@tlkschool.org::88f7ad81-1c8a-4391-a9a6-18f14f8ad890" providerId="AD" clId="Web-{CEA12B9F-1CBF-9720-E915-B23339B75721}" dt="2020-10-11T09:44:18.994" v="105" actId="14100"/>
          <ac:picMkLst>
            <pc:docMk/>
            <pc:sldMk cId="323260376" sldId="311"/>
            <ac:picMk id="31" creationId="{68C26FF2-2CF5-4035-95EB-43B30E388D88}"/>
          </ac:picMkLst>
        </pc:picChg>
        <pc:picChg chg="add mod">
          <ac:chgData name="SARANYA.S" userId="S::saranya999@tlkschool.org::88f7ad81-1c8a-4391-a9a6-18f14f8ad890" providerId="AD" clId="Web-{CEA12B9F-1CBF-9720-E915-B23339B75721}" dt="2020-10-11T09:43:29.384" v="97" actId="1076"/>
          <ac:picMkLst>
            <pc:docMk/>
            <pc:sldMk cId="323260376" sldId="311"/>
            <ac:picMk id="32" creationId="{EF4DB8F8-44F7-4466-B3A1-97DA0EE59E94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3:40.837" v="103"/>
          <ac:picMkLst>
            <pc:docMk/>
            <pc:sldMk cId="323260376" sldId="311"/>
            <ac:picMk id="33" creationId="{939C66A9-76FE-4A8B-A108-F20FD4BF4C60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3:26.181" v="95"/>
          <ac:picMkLst>
            <pc:docMk/>
            <pc:sldMk cId="323260376" sldId="311"/>
            <ac:picMk id="34" creationId="{E99A8813-5F80-4924-9A15-CFA4817C9F7E}"/>
          </ac:picMkLst>
        </pc:picChg>
        <pc:picChg chg="add del mod">
          <ac:chgData name="SARANYA.S" userId="S::saranya999@tlkschool.org::88f7ad81-1c8a-4391-a9a6-18f14f8ad890" providerId="AD" clId="Web-{CEA12B9F-1CBF-9720-E915-B23339B75721}" dt="2020-10-11T09:43:24.993" v="93"/>
          <ac:picMkLst>
            <pc:docMk/>
            <pc:sldMk cId="323260376" sldId="311"/>
            <ac:picMk id="35" creationId="{C5B2674B-FB3D-4941-BD8B-CDFBA59FCEFB}"/>
          </ac:picMkLst>
        </pc:picChg>
        <pc:picChg chg="add mod">
          <ac:chgData name="SARANYA.S" userId="S::saranya999@tlkschool.org::88f7ad81-1c8a-4391-a9a6-18f14f8ad890" providerId="AD" clId="Web-{CEA12B9F-1CBF-9720-E915-B23339B75721}" dt="2020-10-11T09:43:21.181" v="91" actId="14100"/>
          <ac:picMkLst>
            <pc:docMk/>
            <pc:sldMk cId="323260376" sldId="311"/>
            <ac:picMk id="36" creationId="{131A2271-19E6-4E92-A370-52DB6B57B24E}"/>
          </ac:picMkLst>
        </pc:picChg>
        <pc:picChg chg="add mod">
          <ac:chgData name="SARANYA.S" userId="S::saranya999@tlkschool.org::88f7ad81-1c8a-4391-a9a6-18f14f8ad890" providerId="AD" clId="Web-{CEA12B9F-1CBF-9720-E915-B23339B75721}" dt="2020-10-11T09:43:14.696" v="89" actId="1076"/>
          <ac:picMkLst>
            <pc:docMk/>
            <pc:sldMk cId="323260376" sldId="311"/>
            <ac:picMk id="37" creationId="{C72A1DE6-BDEF-4E0C-9A30-916F4C255610}"/>
          </ac:picMkLst>
        </pc:picChg>
      </pc:sldChg>
    </pc:docChg>
  </pc:docChgLst>
  <pc:docChgLst>
    <pc:chgData name="SARANYA.S" userId="S::saranya999@tlkschool.org::88f7ad81-1c8a-4391-a9a6-18f14f8ad890" providerId="AD" clId="Web-{AAB35F87-0BB1-289B-BF88-F661483A9571}"/>
    <pc:docChg chg="modSld">
      <pc:chgData name="SARANYA.S" userId="S::saranya999@tlkschool.org::88f7ad81-1c8a-4391-a9a6-18f14f8ad890" providerId="AD" clId="Web-{AAB35F87-0BB1-289B-BF88-F661483A9571}" dt="2020-10-11T17:18:22.984" v="5" actId="20577"/>
      <pc:docMkLst>
        <pc:docMk/>
      </pc:docMkLst>
      <pc:sldChg chg="delSp modSp">
        <pc:chgData name="SARANYA.S" userId="S::saranya999@tlkschool.org::88f7ad81-1c8a-4391-a9a6-18f14f8ad890" providerId="AD" clId="Web-{AAB35F87-0BB1-289B-BF88-F661483A9571}" dt="2020-10-11T17:18:22.984" v="4" actId="20577"/>
        <pc:sldMkLst>
          <pc:docMk/>
          <pc:sldMk cId="856607041" sldId="306"/>
        </pc:sldMkLst>
        <pc:spChg chg="mod">
          <ac:chgData name="SARANYA.S" userId="S::saranya999@tlkschool.org::88f7ad81-1c8a-4391-a9a6-18f14f8ad890" providerId="AD" clId="Web-{AAB35F87-0BB1-289B-BF88-F661483A9571}" dt="2020-10-11T17:18:22.984" v="4" actId="20577"/>
          <ac:spMkLst>
            <pc:docMk/>
            <pc:sldMk cId="856607041" sldId="306"/>
            <ac:spMk id="3" creationId="{EB2894DC-0171-43C9-9344-FCB9B842E1C0}"/>
          </ac:spMkLst>
        </pc:spChg>
        <pc:picChg chg="del">
          <ac:chgData name="SARANYA.S" userId="S::saranya999@tlkschool.org::88f7ad81-1c8a-4391-a9a6-18f14f8ad890" providerId="AD" clId="Web-{AAB35F87-0BB1-289B-BF88-F661483A9571}" dt="2020-10-11T17:18:03.937" v="0"/>
          <ac:picMkLst>
            <pc:docMk/>
            <pc:sldMk cId="856607041" sldId="306"/>
            <ac:picMk id="13" creationId="{A9D5E609-F555-47AF-A23A-E8C2ACB177D2}"/>
          </ac:picMkLst>
        </pc:picChg>
        <pc:picChg chg="del">
          <ac:chgData name="SARANYA.S" userId="S::saranya999@tlkschool.org::88f7ad81-1c8a-4391-a9a6-18f14f8ad890" providerId="AD" clId="Web-{AAB35F87-0BB1-289B-BF88-F661483A9571}" dt="2020-10-11T17:18:07.265" v="1"/>
          <ac:picMkLst>
            <pc:docMk/>
            <pc:sldMk cId="856607041" sldId="306"/>
            <ac:picMk id="14" creationId="{42C8836A-DE08-4542-A3C8-C9FB9DC911B2}"/>
          </ac:picMkLst>
        </pc:picChg>
      </pc:sldChg>
    </pc:docChg>
  </pc:docChgLst>
  <pc:docChgLst>
    <pc:chgData name="SARANYA.S" userId="S::saranya999@tlkschool.org::88f7ad81-1c8a-4391-a9a6-18f14f8ad890" providerId="AD" clId="Web-{E18C0D79-E793-495C-BD19-63D49BB458A8}"/>
    <pc:docChg chg="addSld delSld modSld addMainMaster delMainMaster">
      <pc:chgData name="SARANYA.S" userId="S::saranya999@tlkschool.org::88f7ad81-1c8a-4391-a9a6-18f14f8ad890" providerId="AD" clId="Web-{E18C0D79-E793-495C-BD19-63D49BB458A8}" dt="2020-10-11T04:21:55.405" v="183"/>
      <pc:docMkLst>
        <pc:docMk/>
      </pc:docMkLst>
      <pc:sldChg chg="addSp delSp modSp mod setBg modClrScheme setClrOvrMap chgLayout">
        <pc:chgData name="SARANYA.S" userId="S::saranya999@tlkschool.org::88f7ad81-1c8a-4391-a9a6-18f14f8ad890" providerId="AD" clId="Web-{E18C0D79-E793-495C-BD19-63D49BB458A8}" dt="2020-10-11T04:07:38.418" v="69" actId="20577"/>
        <pc:sldMkLst>
          <pc:docMk/>
          <pc:sldMk cId="1946576508" sldId="305"/>
        </pc:sldMkLst>
        <pc:spChg chg="mod">
          <ac:chgData name="SARANYA.S" userId="S::saranya999@tlkschool.org::88f7ad81-1c8a-4391-a9a6-18f14f8ad890" providerId="AD" clId="Web-{E18C0D79-E793-495C-BD19-63D49BB458A8}" dt="2020-10-11T04:07:38.418" v="69" actId="20577"/>
          <ac:spMkLst>
            <pc:docMk/>
            <pc:sldMk cId="1946576508" sldId="305"/>
            <ac:spMk id="2" creationId="{0D1F047C-C727-42A7-85C5-68C5AA1B1A93}"/>
          </ac:spMkLst>
        </pc:spChg>
        <pc:spChg chg="del mod">
          <ac:chgData name="SARANYA.S" userId="S::saranya999@tlkschool.org::88f7ad81-1c8a-4391-a9a6-18f14f8ad890" providerId="AD" clId="Web-{E18C0D79-E793-495C-BD19-63D49BB458A8}" dt="2020-10-11T04:01:04.129" v="12"/>
          <ac:spMkLst>
            <pc:docMk/>
            <pc:sldMk cId="1946576508" sldId="305"/>
            <ac:spMk id="3" creationId="{DB93FB3F-A8D4-46D3-A1C6-C79C64563729}"/>
          </ac:spMkLst>
        </pc:spChg>
        <pc:spChg chg="add del">
          <ac:chgData name="SARANYA.S" userId="S::saranya999@tlkschool.org::88f7ad81-1c8a-4391-a9a6-18f14f8ad890" providerId="AD" clId="Web-{E18C0D79-E793-495C-BD19-63D49BB458A8}" dt="2020-10-11T04:04:45.227" v="26"/>
          <ac:spMkLst>
            <pc:docMk/>
            <pc:sldMk cId="1946576508" sldId="305"/>
            <ac:spMk id="83" creationId="{608EAA06-5488-416B-B2B2-E55213011012}"/>
          </ac:spMkLst>
        </pc:spChg>
        <pc:spChg chg="add del">
          <ac:chgData name="SARANYA.S" userId="S::saranya999@tlkschool.org::88f7ad81-1c8a-4391-a9a6-18f14f8ad890" providerId="AD" clId="Web-{E18C0D79-E793-495C-BD19-63D49BB458A8}" dt="2020-10-11T04:06:37.292" v="51"/>
          <ac:spMkLst>
            <pc:docMk/>
            <pc:sldMk cId="1946576508" sldId="305"/>
            <ac:spMk id="85" creationId="{7319A1DD-F557-4EC6-8A8C-F7617B4CD678}"/>
          </ac:spMkLst>
        </pc:spChg>
        <pc:spChg chg="add del">
          <ac:chgData name="SARANYA.S" userId="S::saranya999@tlkschool.org::88f7ad81-1c8a-4391-a9a6-18f14f8ad890" providerId="AD" clId="Web-{E18C0D79-E793-495C-BD19-63D49BB458A8}" dt="2020-10-11T04:06:37.292" v="51"/>
          <ac:spMkLst>
            <pc:docMk/>
            <pc:sldMk cId="1946576508" sldId="305"/>
            <ac:spMk id="87" creationId="{D50218C5-E017-43D2-8345-FD9FBF0C991E}"/>
          </ac:spMkLst>
        </pc:spChg>
        <pc:spChg chg="add del">
          <ac:chgData name="SARANYA.S" userId="S::saranya999@tlkschool.org::88f7ad81-1c8a-4391-a9a6-18f14f8ad890" providerId="AD" clId="Web-{E18C0D79-E793-495C-BD19-63D49BB458A8}" dt="2020-10-11T04:04:38.102" v="24"/>
          <ac:spMkLst>
            <pc:docMk/>
            <pc:sldMk cId="1946576508" sldId="305"/>
            <ac:spMk id="88" creationId="{6CCA5F87-1D1E-45CB-8D83-FC7EEFAD9935}"/>
          </ac:spMkLst>
        </pc:spChg>
        <pc:spChg chg="add">
          <ac:chgData name="SARANYA.S" userId="S::saranya999@tlkschool.org::88f7ad81-1c8a-4391-a9a6-18f14f8ad890" providerId="AD" clId="Web-{E18C0D79-E793-495C-BD19-63D49BB458A8}" dt="2020-10-11T04:06:37.292" v="51"/>
          <ac:spMkLst>
            <pc:docMk/>
            <pc:sldMk cId="1946576508" sldId="305"/>
            <ac:spMk id="89" creationId="{37FDDF72-DE39-4F99-A3C1-DD9D7815D7DB}"/>
          </ac:spMkLst>
        </pc:spChg>
        <pc:spChg chg="add del">
          <ac:chgData name="SARANYA.S" userId="S::saranya999@tlkschool.org::88f7ad81-1c8a-4391-a9a6-18f14f8ad890" providerId="AD" clId="Web-{E18C0D79-E793-495C-BD19-63D49BB458A8}" dt="2020-10-11T04:04:38.102" v="24"/>
          <ac:spMkLst>
            <pc:docMk/>
            <pc:sldMk cId="1946576508" sldId="305"/>
            <ac:spMk id="90" creationId="{7CCFC2C6-6238-4A2F-93DE-2ADF74AF635E}"/>
          </ac:spMkLst>
        </pc:spChg>
        <pc:spChg chg="add">
          <ac:chgData name="SARANYA.S" userId="S::saranya999@tlkschool.org::88f7ad81-1c8a-4391-a9a6-18f14f8ad890" providerId="AD" clId="Web-{E18C0D79-E793-495C-BD19-63D49BB458A8}" dt="2020-10-11T04:06:37.292" v="51"/>
          <ac:spMkLst>
            <pc:docMk/>
            <pc:sldMk cId="1946576508" sldId="305"/>
            <ac:spMk id="91" creationId="{5E4ECE80-3AD1-450C-B62A-98788F193948}"/>
          </ac:spMkLst>
        </pc:spChg>
        <pc:spChg chg="add del">
          <ac:chgData name="SARANYA.S" userId="S::saranya999@tlkschool.org::88f7ad81-1c8a-4391-a9a6-18f14f8ad890" providerId="AD" clId="Web-{E18C0D79-E793-495C-BD19-63D49BB458A8}" dt="2020-10-11T04:04:38.102" v="24"/>
          <ac:spMkLst>
            <pc:docMk/>
            <pc:sldMk cId="1946576508" sldId="305"/>
            <ac:spMk id="92" creationId="{AF2F604E-43BE-4DC3-B983-E071523364F8}"/>
          </ac:spMkLst>
        </pc:spChg>
        <pc:spChg chg="add del">
          <ac:chgData name="SARANYA.S" userId="S::saranya999@tlkschool.org::88f7ad81-1c8a-4391-a9a6-18f14f8ad890" providerId="AD" clId="Web-{E18C0D79-E793-495C-BD19-63D49BB458A8}" dt="2020-10-11T04:04:38.102" v="24"/>
          <ac:spMkLst>
            <pc:docMk/>
            <pc:sldMk cId="1946576508" sldId="305"/>
            <ac:spMk id="94" creationId="{08C9B587-E65E-4B52-B37C-ABEBB6E87928}"/>
          </ac:spMkLst>
        </pc:spChg>
        <pc:spChg chg="add">
          <ac:chgData name="SARANYA.S" userId="S::saranya999@tlkschool.org::88f7ad81-1c8a-4391-a9a6-18f14f8ad890" providerId="AD" clId="Web-{E18C0D79-E793-495C-BD19-63D49BB458A8}" dt="2020-10-11T04:06:37.292" v="51"/>
          <ac:spMkLst>
            <pc:docMk/>
            <pc:sldMk cId="1946576508" sldId="305"/>
            <ac:spMk id="96" creationId="{C4056FD6-9767-4B1A-ACC2-9883F6A5B86D}"/>
          </ac:spMkLst>
        </pc:spChg>
        <pc:picChg chg="mod">
          <ac:chgData name="SARANYA.S" userId="S::saranya999@tlkschool.org::88f7ad81-1c8a-4391-a9a6-18f14f8ad890" providerId="AD" clId="Web-{E18C0D79-E793-495C-BD19-63D49BB458A8}" dt="2020-10-11T04:06:37.292" v="51"/>
          <ac:picMkLst>
            <pc:docMk/>
            <pc:sldMk cId="1946576508" sldId="305"/>
            <ac:picMk id="6" creationId="{CA05AC74-6838-4CD9-B157-B3BB3E2F5415}"/>
          </ac:picMkLst>
        </pc:picChg>
        <pc:cxnChg chg="add del">
          <ac:chgData name="SARANYA.S" userId="S::saranya999@tlkschool.org::88f7ad81-1c8a-4391-a9a6-18f14f8ad890" providerId="AD" clId="Web-{E18C0D79-E793-495C-BD19-63D49BB458A8}" dt="2020-10-11T04:06:37.292" v="51"/>
          <ac:cxnSpMkLst>
            <pc:docMk/>
            <pc:sldMk cId="1946576508" sldId="305"/>
            <ac:cxnSpMk id="86" creationId="{D28A9C89-B313-458F-9C85-515930A51A93}"/>
          </ac:cxnSpMkLst>
        </pc:cxnChg>
      </pc:sldChg>
      <pc:sldChg chg="addSp delSp modSp new">
        <pc:chgData name="SARANYA.S" userId="S::saranya999@tlkschool.org::88f7ad81-1c8a-4391-a9a6-18f14f8ad890" providerId="AD" clId="Web-{E18C0D79-E793-495C-BD19-63D49BB458A8}" dt="2020-10-11T04:15:51.460" v="135" actId="1076"/>
        <pc:sldMkLst>
          <pc:docMk/>
          <pc:sldMk cId="856607041" sldId="306"/>
        </pc:sldMkLst>
        <pc:spChg chg="del mod">
          <ac:chgData name="SARANYA.S" userId="S::saranya999@tlkschool.org::88f7ad81-1c8a-4391-a9a6-18f14f8ad890" providerId="AD" clId="Web-{E18C0D79-E793-495C-BD19-63D49BB458A8}" dt="2020-10-11T04:08:10.497" v="73"/>
          <ac:spMkLst>
            <pc:docMk/>
            <pc:sldMk cId="856607041" sldId="306"/>
            <ac:spMk id="2" creationId="{D8F42A89-201D-4C37-A89B-1BC57F927166}"/>
          </ac:spMkLst>
        </pc:spChg>
        <pc:spChg chg="mod">
          <ac:chgData name="SARANYA.S" userId="S::saranya999@tlkschool.org::88f7ad81-1c8a-4391-a9a6-18f14f8ad890" providerId="AD" clId="Web-{E18C0D79-E793-495C-BD19-63D49BB458A8}" dt="2020-10-11T04:08:52.295" v="85" actId="20577"/>
          <ac:spMkLst>
            <pc:docMk/>
            <pc:sldMk cId="856607041" sldId="306"/>
            <ac:spMk id="3" creationId="{EB2894DC-0171-43C9-9344-FCB9B842E1C0}"/>
          </ac:spMkLst>
        </pc:spChg>
        <pc:spChg chg="del mod">
          <ac:chgData name="SARANYA.S" userId="S::saranya999@tlkschool.org::88f7ad81-1c8a-4391-a9a6-18f14f8ad890" providerId="AD" clId="Web-{E18C0D79-E793-495C-BD19-63D49BB458A8}" dt="2020-10-11T04:08:16.279" v="75"/>
          <ac:spMkLst>
            <pc:docMk/>
            <pc:sldMk cId="856607041" sldId="306"/>
            <ac:spMk id="4" creationId="{381A896F-3DA4-4D31-BF96-C06995313B73}"/>
          </ac:spMkLst>
        </pc:spChg>
        <pc:picChg chg="add mod">
          <ac:chgData name="SARANYA.S" userId="S::saranya999@tlkschool.org::88f7ad81-1c8a-4391-a9a6-18f14f8ad890" providerId="AD" clId="Web-{E18C0D79-E793-495C-BD19-63D49BB458A8}" dt="2020-10-11T04:15:34.694" v="133" actId="1076"/>
          <ac:picMkLst>
            <pc:docMk/>
            <pc:sldMk cId="856607041" sldId="306"/>
            <ac:picMk id="5" creationId="{FA119220-5C88-48C3-B39B-D233759E4A17}"/>
          </ac:picMkLst>
        </pc:picChg>
        <pc:picChg chg="add mod modCrop">
          <ac:chgData name="SARANYA.S" userId="S::saranya999@tlkschool.org::88f7ad81-1c8a-4391-a9a6-18f14f8ad890" providerId="AD" clId="Web-{E18C0D79-E793-495C-BD19-63D49BB458A8}" dt="2020-10-11T04:12:35.221" v="106" actId="1076"/>
          <ac:picMkLst>
            <pc:docMk/>
            <pc:sldMk cId="856607041" sldId="306"/>
            <ac:picMk id="6" creationId="{ED80C07A-83CD-4B56-90FE-27075F913CF5}"/>
          </ac:picMkLst>
        </pc:picChg>
        <pc:picChg chg="add mod">
          <ac:chgData name="SARANYA.S" userId="S::saranya999@tlkschool.org::88f7ad81-1c8a-4391-a9a6-18f14f8ad890" providerId="AD" clId="Web-{E18C0D79-E793-495C-BD19-63D49BB458A8}" dt="2020-10-11T04:14:51.146" v="121" actId="1076"/>
          <ac:picMkLst>
            <pc:docMk/>
            <pc:sldMk cId="856607041" sldId="306"/>
            <ac:picMk id="7" creationId="{C0F66F56-8D1D-40BB-9746-BED8CBF407F9}"/>
          </ac:picMkLst>
        </pc:picChg>
        <pc:picChg chg="add mod">
          <ac:chgData name="SARANYA.S" userId="S::saranya999@tlkschool.org::88f7ad81-1c8a-4391-a9a6-18f14f8ad890" providerId="AD" clId="Web-{E18C0D79-E793-495C-BD19-63D49BB458A8}" dt="2020-10-11T04:13:02.175" v="116" actId="1076"/>
          <ac:picMkLst>
            <pc:docMk/>
            <pc:sldMk cId="856607041" sldId="306"/>
            <ac:picMk id="8" creationId="{22207D1E-7160-4B26-AF82-A85FE701A0E9}"/>
          </ac:picMkLst>
        </pc:picChg>
        <pc:picChg chg="add mod">
          <ac:chgData name="SARANYA.S" userId="S::saranya999@tlkschool.org::88f7ad81-1c8a-4391-a9a6-18f14f8ad890" providerId="AD" clId="Web-{E18C0D79-E793-495C-BD19-63D49BB458A8}" dt="2020-10-11T04:13:04.472" v="117" actId="1076"/>
          <ac:picMkLst>
            <pc:docMk/>
            <pc:sldMk cId="856607041" sldId="306"/>
            <ac:picMk id="9" creationId="{2041F67F-A2C1-414A-A4CD-F0AC0CBFFCA8}"/>
          </ac:picMkLst>
        </pc:picChg>
        <pc:picChg chg="add mod">
          <ac:chgData name="SARANYA.S" userId="S::saranya999@tlkschool.org::88f7ad81-1c8a-4391-a9a6-18f14f8ad890" providerId="AD" clId="Web-{E18C0D79-E793-495C-BD19-63D49BB458A8}" dt="2020-10-11T04:13:06.128" v="118" actId="1076"/>
          <ac:picMkLst>
            <pc:docMk/>
            <pc:sldMk cId="856607041" sldId="306"/>
            <ac:picMk id="10" creationId="{60DA7EF0-3B3B-4690-A78A-7AF8567F7904}"/>
          </ac:picMkLst>
        </pc:picChg>
        <pc:picChg chg="add mod">
          <ac:chgData name="SARANYA.S" userId="S::saranya999@tlkschool.org::88f7ad81-1c8a-4391-a9a6-18f14f8ad890" providerId="AD" clId="Web-{E18C0D79-E793-495C-BD19-63D49BB458A8}" dt="2020-10-11T04:13:08.941" v="119" actId="1076"/>
          <ac:picMkLst>
            <pc:docMk/>
            <pc:sldMk cId="856607041" sldId="306"/>
            <ac:picMk id="11" creationId="{64EBBA47-0731-4157-9A38-1999CAB80146}"/>
          </ac:picMkLst>
        </pc:picChg>
        <pc:picChg chg="add mod">
          <ac:chgData name="SARANYA.S" userId="S::saranya999@tlkschool.org::88f7ad81-1c8a-4391-a9a6-18f14f8ad890" providerId="AD" clId="Web-{E18C0D79-E793-495C-BD19-63D49BB458A8}" dt="2020-10-11T04:15:51.460" v="135" actId="1076"/>
          <ac:picMkLst>
            <pc:docMk/>
            <pc:sldMk cId="856607041" sldId="306"/>
            <ac:picMk id="12" creationId="{5970110E-5F2A-4549-BCD3-D16DA1E725D3}"/>
          </ac:picMkLst>
        </pc:picChg>
        <pc:picChg chg="add mod">
          <ac:chgData name="SARANYA.S" userId="S::saranya999@tlkschool.org::88f7ad81-1c8a-4391-a9a6-18f14f8ad890" providerId="AD" clId="Web-{E18C0D79-E793-495C-BD19-63D49BB458A8}" dt="2020-10-11T04:15:32.506" v="132" actId="1076"/>
          <ac:picMkLst>
            <pc:docMk/>
            <pc:sldMk cId="856607041" sldId="306"/>
            <ac:picMk id="13" creationId="{A9D5E609-F555-47AF-A23A-E8C2ACB177D2}"/>
          </ac:picMkLst>
        </pc:picChg>
        <pc:picChg chg="add mod">
          <ac:chgData name="SARANYA.S" userId="S::saranya999@tlkschool.org::88f7ad81-1c8a-4391-a9a6-18f14f8ad890" providerId="AD" clId="Web-{E18C0D79-E793-495C-BD19-63D49BB458A8}" dt="2020-10-11T04:15:24.881" v="130" actId="14100"/>
          <ac:picMkLst>
            <pc:docMk/>
            <pc:sldMk cId="856607041" sldId="306"/>
            <ac:picMk id="14" creationId="{42C8836A-DE08-4542-A3C8-C9FB9DC911B2}"/>
          </ac:picMkLst>
        </pc:picChg>
        <pc:picChg chg="add del mod">
          <ac:chgData name="SARANYA.S" userId="S::saranya999@tlkschool.org::88f7ad81-1c8a-4391-a9a6-18f14f8ad890" providerId="AD" clId="Web-{E18C0D79-E793-495C-BD19-63D49BB458A8}" dt="2020-10-11T04:15:14.959" v="127"/>
          <ac:picMkLst>
            <pc:docMk/>
            <pc:sldMk cId="856607041" sldId="306"/>
            <ac:picMk id="15" creationId="{27E7D4E7-54E2-47F4-AD17-B22E9F5D3370}"/>
          </ac:picMkLst>
        </pc:picChg>
      </pc:sldChg>
      <pc:sldChg chg="addSp delSp modSp new">
        <pc:chgData name="SARANYA.S" userId="S::saranya999@tlkschool.org::88f7ad81-1c8a-4391-a9a6-18f14f8ad890" providerId="AD" clId="Web-{E18C0D79-E793-495C-BD19-63D49BB458A8}" dt="2020-10-11T04:21:55.405" v="183"/>
        <pc:sldMkLst>
          <pc:docMk/>
          <pc:sldMk cId="1839815113" sldId="307"/>
        </pc:sldMkLst>
        <pc:spChg chg="del mod">
          <ac:chgData name="SARANYA.S" userId="S::saranya999@tlkschool.org::88f7ad81-1c8a-4391-a9a6-18f14f8ad890" providerId="AD" clId="Web-{E18C0D79-E793-495C-BD19-63D49BB458A8}" dt="2020-10-11T04:16:06.570" v="138"/>
          <ac:spMkLst>
            <pc:docMk/>
            <pc:sldMk cId="1839815113" sldId="307"/>
            <ac:spMk id="2" creationId="{B2B066AC-B3F4-41E7-BFB9-DB6DD10E5EDF}"/>
          </ac:spMkLst>
        </pc:spChg>
        <pc:spChg chg="del">
          <ac:chgData name="SARANYA.S" userId="S::saranya999@tlkschool.org::88f7ad81-1c8a-4391-a9a6-18f14f8ad890" providerId="AD" clId="Web-{E18C0D79-E793-495C-BD19-63D49BB458A8}" dt="2020-10-11T04:16:24.632" v="141"/>
          <ac:spMkLst>
            <pc:docMk/>
            <pc:sldMk cId="1839815113" sldId="307"/>
            <ac:spMk id="3" creationId="{536D61FC-A06D-4A53-A4F7-8CB61826C48F}"/>
          </ac:spMkLst>
        </pc:spChg>
        <pc:spChg chg="del mod">
          <ac:chgData name="SARANYA.S" userId="S::saranya999@tlkschool.org::88f7ad81-1c8a-4391-a9a6-18f14f8ad890" providerId="AD" clId="Web-{E18C0D79-E793-495C-BD19-63D49BB458A8}" dt="2020-10-11T04:16:09.663" v="140"/>
          <ac:spMkLst>
            <pc:docMk/>
            <pc:sldMk cId="1839815113" sldId="307"/>
            <ac:spMk id="4" creationId="{B80553AE-67FC-4CF8-9BD0-3301DE87BA89}"/>
          </ac:spMkLst>
        </pc:spChg>
        <pc:spChg chg="add del mod">
          <ac:chgData name="SARANYA.S" userId="S::saranya999@tlkschool.org::88f7ad81-1c8a-4391-a9a6-18f14f8ad890" providerId="AD" clId="Web-{E18C0D79-E793-495C-BD19-63D49BB458A8}" dt="2020-10-11T04:17:00.539" v="147"/>
          <ac:spMkLst>
            <pc:docMk/>
            <pc:sldMk cId="1839815113" sldId="307"/>
            <ac:spMk id="7" creationId="{A86187C7-0DB9-4A44-9611-93380046B020}"/>
          </ac:spMkLst>
        </pc:spChg>
        <pc:picChg chg="add del mod ord">
          <ac:chgData name="SARANYA.S" userId="S::saranya999@tlkschool.org::88f7ad81-1c8a-4391-a9a6-18f14f8ad890" providerId="AD" clId="Web-{E18C0D79-E793-495C-BD19-63D49BB458A8}" dt="2020-10-11T04:16:34.133" v="146"/>
          <ac:picMkLst>
            <pc:docMk/>
            <pc:sldMk cId="1839815113" sldId="307"/>
            <ac:picMk id="5" creationId="{A59DC002-60E1-451B-8385-22229E2BCB0F}"/>
          </ac:picMkLst>
        </pc:picChg>
        <pc:picChg chg="add mod ord">
          <ac:chgData name="SARANYA.S" userId="S::saranya999@tlkschool.org::88f7ad81-1c8a-4391-a9a6-18f14f8ad890" providerId="AD" clId="Web-{E18C0D79-E793-495C-BD19-63D49BB458A8}" dt="2020-10-11T04:21:32.045" v="182" actId="1076"/>
          <ac:picMkLst>
            <pc:docMk/>
            <pc:sldMk cId="1839815113" sldId="307"/>
            <ac:picMk id="8" creationId="{F57070AD-116E-4DE2-90BA-5A03AEC082D6}"/>
          </ac:picMkLst>
        </pc:picChg>
        <pc:picChg chg="add mod">
          <ac:chgData name="SARANYA.S" userId="S::saranya999@tlkschool.org::88f7ad81-1c8a-4391-a9a6-18f14f8ad890" providerId="AD" clId="Web-{E18C0D79-E793-495C-BD19-63D49BB458A8}" dt="2020-10-11T04:19:25.964" v="173" actId="1076"/>
          <ac:picMkLst>
            <pc:docMk/>
            <pc:sldMk cId="1839815113" sldId="307"/>
            <ac:picMk id="9" creationId="{BEA36A19-5CE6-43E0-9FAC-30BBBD88C9DF}"/>
          </ac:picMkLst>
        </pc:picChg>
        <pc:picChg chg="add mod">
          <ac:chgData name="SARANYA.S" userId="S::saranya999@tlkschool.org::88f7ad81-1c8a-4391-a9a6-18f14f8ad890" providerId="AD" clId="Web-{E18C0D79-E793-495C-BD19-63D49BB458A8}" dt="2020-10-11T04:21:17.810" v="178" actId="1076"/>
          <ac:picMkLst>
            <pc:docMk/>
            <pc:sldMk cId="1839815113" sldId="307"/>
            <ac:picMk id="10" creationId="{66B93284-7D60-455C-81DD-EB80594BD9BD}"/>
          </ac:picMkLst>
        </pc:picChg>
        <pc:picChg chg="add">
          <ac:chgData name="SARANYA.S" userId="S::saranya999@tlkschool.org::88f7ad81-1c8a-4391-a9a6-18f14f8ad890" providerId="AD" clId="Web-{E18C0D79-E793-495C-BD19-63D49BB458A8}" dt="2020-10-11T04:21:30.795" v="179"/>
          <ac:picMkLst>
            <pc:docMk/>
            <pc:sldMk cId="1839815113" sldId="307"/>
            <ac:picMk id="11" creationId="{5810B083-D2AD-4FC6-9828-3AC7EA76E4D4}"/>
          </ac:picMkLst>
        </pc:picChg>
        <pc:picChg chg="add">
          <ac:chgData name="SARANYA.S" userId="S::saranya999@tlkschool.org::88f7ad81-1c8a-4391-a9a6-18f14f8ad890" providerId="AD" clId="Web-{E18C0D79-E793-495C-BD19-63D49BB458A8}" dt="2020-10-11T04:21:31.279" v="180"/>
          <ac:picMkLst>
            <pc:docMk/>
            <pc:sldMk cId="1839815113" sldId="307"/>
            <ac:picMk id="12" creationId="{29C7A86C-E4FE-4A7E-9409-75173EFB00FF}"/>
          </ac:picMkLst>
        </pc:picChg>
        <pc:picChg chg="add">
          <ac:chgData name="SARANYA.S" userId="S::saranya999@tlkschool.org::88f7ad81-1c8a-4391-a9a6-18f14f8ad890" providerId="AD" clId="Web-{E18C0D79-E793-495C-BD19-63D49BB458A8}" dt="2020-10-11T04:21:31.623" v="181"/>
          <ac:picMkLst>
            <pc:docMk/>
            <pc:sldMk cId="1839815113" sldId="307"/>
            <ac:picMk id="13" creationId="{DCD7EBC0-EE9E-4BCF-B1AA-CCC97919342D}"/>
          </ac:picMkLst>
        </pc:picChg>
        <pc:picChg chg="add mod">
          <ac:chgData name="SARANYA.S" userId="S::saranya999@tlkschool.org::88f7ad81-1c8a-4391-a9a6-18f14f8ad890" providerId="AD" clId="Web-{E18C0D79-E793-495C-BD19-63D49BB458A8}" dt="2020-10-11T04:21:55.405" v="183"/>
          <ac:picMkLst>
            <pc:docMk/>
            <pc:sldMk cId="1839815113" sldId="307"/>
            <ac:picMk id="14" creationId="{E4B69974-B11D-4FD1-9971-3BECB642CE7F}"/>
          </ac:picMkLst>
        </pc:picChg>
      </pc:sldChg>
      <pc:sldChg chg="add del replId">
        <pc:chgData name="SARANYA.S" userId="S::saranya999@tlkschool.org::88f7ad81-1c8a-4391-a9a6-18f14f8ad890" providerId="AD" clId="Web-{E18C0D79-E793-495C-BD19-63D49BB458A8}" dt="2020-10-11T04:11:55.924" v="99"/>
        <pc:sldMkLst>
          <pc:docMk/>
          <pc:sldMk cId="3095128056" sldId="307"/>
        </pc:sldMkLst>
      </pc:sldChg>
      <pc:sldChg chg="add del replId">
        <pc:chgData name="SARANYA.S" userId="S::saranya999@tlkschool.org::88f7ad81-1c8a-4391-a9a6-18f14f8ad890" providerId="AD" clId="Web-{E18C0D79-E793-495C-BD19-63D49BB458A8}" dt="2020-10-11T04:11:57.002" v="100"/>
        <pc:sldMkLst>
          <pc:docMk/>
          <pc:sldMk cId="3573435137" sldId="308"/>
        </pc:sldMkLst>
      </pc:sldChg>
      <pc:sldChg chg="del">
        <pc:chgData name="SARANYA.S" userId="S::saranya999@tlkschool.org::88f7ad81-1c8a-4391-a9a6-18f14f8ad890" providerId="AD" clId="Web-{E18C0D79-E793-495C-BD19-63D49BB458A8}" dt="2020-10-11T03:51:04.867" v="0"/>
        <pc:sldMkLst>
          <pc:docMk/>
          <pc:sldMk cId="651443823" sldId="311"/>
        </pc:sldMkLst>
      </pc:sldChg>
      <pc:sldMasterChg chg="add del addSldLayout delSldLayout">
        <pc:chgData name="SARANYA.S" userId="S::saranya999@tlkschool.org::88f7ad81-1c8a-4391-a9a6-18f14f8ad890" providerId="AD" clId="Web-{E18C0D79-E793-495C-BD19-63D49BB458A8}" dt="2020-10-11T04:04:45.227" v="26"/>
        <pc:sldMasterMkLst>
          <pc:docMk/>
          <pc:sldMasterMk cId="3362071527" sldId="2147483660"/>
        </pc:sldMasterMkLst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1508280034" sldId="2147483661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2165516638" sldId="2147483662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1266120971" sldId="2147483663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1603605935" sldId="2147483664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1749299494" sldId="2147483665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1129729477" sldId="2147483666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2601489381" sldId="2147483667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1769114294" sldId="2147483668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1542305483" sldId="2147483669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347392164" sldId="2147483670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1077243290" sldId="2147483671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2382853254" sldId="2147483672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1497252491" sldId="2147483673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2592141088" sldId="2147483674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403939156" sldId="2147483675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23949182" sldId="2147483676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45.227" v="26"/>
          <pc:sldLayoutMkLst>
            <pc:docMk/>
            <pc:sldMasterMk cId="3362071527" sldId="2147483660"/>
            <pc:sldLayoutMk cId="3947370209" sldId="2147483677"/>
          </pc:sldLayoutMkLst>
        </pc:sldLayoutChg>
      </pc:sldMasterChg>
      <pc:sldMasterChg chg="add del addSldLayout delSldLayout">
        <pc:chgData name="SARANYA.S" userId="S::saranya999@tlkschool.org::88f7ad81-1c8a-4391-a9a6-18f14f8ad890" providerId="AD" clId="Web-{E18C0D79-E793-495C-BD19-63D49BB458A8}" dt="2020-10-11T04:06:37.292" v="51"/>
        <pc:sldMasterMkLst>
          <pc:docMk/>
          <pc:sldMasterMk cId="745007963" sldId="2147483685"/>
        </pc:sldMasterMkLst>
        <pc:sldLayoutChg chg="add del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745007963" sldId="2147483685"/>
            <pc:sldLayoutMk cId="967573897" sldId="2147483678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745007963" sldId="2147483685"/>
            <pc:sldLayoutMk cId="2667928223" sldId="2147483679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745007963" sldId="2147483685"/>
            <pc:sldLayoutMk cId="2912078495" sldId="2147483680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745007963" sldId="2147483685"/>
            <pc:sldLayoutMk cId="2308063943" sldId="2147483681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745007963" sldId="2147483685"/>
            <pc:sldLayoutMk cId="1678224149" sldId="2147483682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745007963" sldId="2147483685"/>
            <pc:sldLayoutMk cId="3954518575" sldId="2147483683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745007963" sldId="2147483685"/>
            <pc:sldLayoutMk cId="2724914931" sldId="2147483684"/>
          </pc:sldLayoutMkLst>
        </pc:sldLayoutChg>
        <pc:sldLayoutChg chg="add del replI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745007963" sldId="2147483685"/>
            <pc:sldLayoutMk cId="249198571" sldId="2147483686"/>
          </pc:sldLayoutMkLst>
        </pc:sldLayoutChg>
        <pc:sldLayoutChg chg="add del replI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745007963" sldId="2147483685"/>
            <pc:sldLayoutMk cId="332178080" sldId="2147483687"/>
          </pc:sldLayoutMkLst>
        </pc:sldLayoutChg>
        <pc:sldLayoutChg chg="add del replI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745007963" sldId="2147483685"/>
            <pc:sldLayoutMk cId="583679334" sldId="2147483688"/>
          </pc:sldLayoutMkLst>
        </pc:sldLayoutChg>
        <pc:sldLayoutChg chg="add del replI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745007963" sldId="2147483685"/>
            <pc:sldLayoutMk cId="4041774810" sldId="2147483689"/>
          </pc:sldLayoutMkLst>
        </pc:sldLayoutChg>
      </pc:sldMasterChg>
      <pc:sldMasterChg chg="add del addSldLayout delSldLayout">
        <pc:chgData name="SARANYA.S" userId="S::saranya999@tlkschool.org::88f7ad81-1c8a-4391-a9a6-18f14f8ad890" providerId="AD" clId="Web-{E18C0D79-E793-495C-BD19-63D49BB458A8}" dt="2020-10-11T04:04:38.102" v="24"/>
        <pc:sldMasterMkLst>
          <pc:docMk/>
          <pc:sldMasterMk cId="1163645229" sldId="2147483711"/>
        </pc:sldMasterMkLst>
        <pc:sldLayoutChg chg="add del">
          <pc:chgData name="SARANYA.S" userId="S::saranya999@tlkschool.org::88f7ad81-1c8a-4391-a9a6-18f14f8ad890" providerId="AD" clId="Web-{E18C0D79-E793-495C-BD19-63D49BB458A8}" dt="2020-10-11T04:04:38.102" v="24"/>
          <pc:sldLayoutMkLst>
            <pc:docMk/>
            <pc:sldMasterMk cId="1163645229" sldId="2147483711"/>
            <pc:sldLayoutMk cId="3401232412" sldId="2147483700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38.102" v="24"/>
          <pc:sldLayoutMkLst>
            <pc:docMk/>
            <pc:sldMasterMk cId="1163645229" sldId="2147483711"/>
            <pc:sldLayoutMk cId="4180961271" sldId="2147483701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38.102" v="24"/>
          <pc:sldLayoutMkLst>
            <pc:docMk/>
            <pc:sldMasterMk cId="1163645229" sldId="2147483711"/>
            <pc:sldLayoutMk cId="116571651" sldId="2147483702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38.102" v="24"/>
          <pc:sldLayoutMkLst>
            <pc:docMk/>
            <pc:sldMasterMk cId="1163645229" sldId="2147483711"/>
            <pc:sldLayoutMk cId="3829820656" sldId="2147483703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38.102" v="24"/>
          <pc:sldLayoutMkLst>
            <pc:docMk/>
            <pc:sldMasterMk cId="1163645229" sldId="2147483711"/>
            <pc:sldLayoutMk cId="4054040454" sldId="2147483704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38.102" v="24"/>
          <pc:sldLayoutMkLst>
            <pc:docMk/>
            <pc:sldMasterMk cId="1163645229" sldId="2147483711"/>
            <pc:sldLayoutMk cId="1851813452" sldId="2147483705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38.102" v="24"/>
          <pc:sldLayoutMkLst>
            <pc:docMk/>
            <pc:sldMasterMk cId="1163645229" sldId="2147483711"/>
            <pc:sldLayoutMk cId="3854217083" sldId="2147483706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38.102" v="24"/>
          <pc:sldLayoutMkLst>
            <pc:docMk/>
            <pc:sldMasterMk cId="1163645229" sldId="2147483711"/>
            <pc:sldLayoutMk cId="3959859854" sldId="2147483707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38.102" v="24"/>
          <pc:sldLayoutMkLst>
            <pc:docMk/>
            <pc:sldMasterMk cId="1163645229" sldId="2147483711"/>
            <pc:sldLayoutMk cId="3409451022" sldId="2147483708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38.102" v="24"/>
          <pc:sldLayoutMkLst>
            <pc:docMk/>
            <pc:sldMasterMk cId="1163645229" sldId="2147483711"/>
            <pc:sldLayoutMk cId="1604157383" sldId="2147483709"/>
          </pc:sldLayoutMkLst>
        </pc:sldLayoutChg>
        <pc:sldLayoutChg chg="add del">
          <pc:chgData name="SARANYA.S" userId="S::saranya999@tlkschool.org::88f7ad81-1c8a-4391-a9a6-18f14f8ad890" providerId="AD" clId="Web-{E18C0D79-E793-495C-BD19-63D49BB458A8}" dt="2020-10-11T04:04:38.102" v="24"/>
          <pc:sldLayoutMkLst>
            <pc:docMk/>
            <pc:sldMasterMk cId="1163645229" sldId="2147483711"/>
            <pc:sldLayoutMk cId="1130050154" sldId="2147483710"/>
          </pc:sldLayoutMkLst>
        </pc:sldLayoutChg>
      </pc:sldMasterChg>
      <pc:sldMasterChg chg="add addSldLayout">
        <pc:chgData name="SARANYA.S" userId="S::saranya999@tlkschool.org::88f7ad81-1c8a-4391-a9a6-18f14f8ad890" providerId="AD" clId="Web-{E18C0D79-E793-495C-BD19-63D49BB458A8}" dt="2020-10-11T04:06:37.292" v="51"/>
        <pc:sldMasterMkLst>
          <pc:docMk/>
          <pc:sldMasterMk cId="3700962430" sldId="2147483713"/>
        </pc:sldMasterMkLst>
        <pc:sldLayoutChg chg="ad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3700962430" sldId="2147483713"/>
            <pc:sldLayoutMk cId="3379591951" sldId="2147483702"/>
          </pc:sldLayoutMkLst>
        </pc:sldLayoutChg>
        <pc:sldLayoutChg chg="ad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3700962430" sldId="2147483713"/>
            <pc:sldLayoutMk cId="85838461" sldId="2147483703"/>
          </pc:sldLayoutMkLst>
        </pc:sldLayoutChg>
        <pc:sldLayoutChg chg="ad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3700962430" sldId="2147483713"/>
            <pc:sldLayoutMk cId="2851489131" sldId="2147483704"/>
          </pc:sldLayoutMkLst>
        </pc:sldLayoutChg>
        <pc:sldLayoutChg chg="ad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3700962430" sldId="2147483713"/>
            <pc:sldLayoutMk cId="1452139780" sldId="2147483705"/>
          </pc:sldLayoutMkLst>
        </pc:sldLayoutChg>
        <pc:sldLayoutChg chg="ad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3700962430" sldId="2147483713"/>
            <pc:sldLayoutMk cId="2885890540" sldId="2147483706"/>
          </pc:sldLayoutMkLst>
        </pc:sldLayoutChg>
        <pc:sldLayoutChg chg="ad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3700962430" sldId="2147483713"/>
            <pc:sldLayoutMk cId="1117174232" sldId="2147483707"/>
          </pc:sldLayoutMkLst>
        </pc:sldLayoutChg>
        <pc:sldLayoutChg chg="ad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3700962430" sldId="2147483713"/>
            <pc:sldLayoutMk cId="3104765431" sldId="2147483708"/>
          </pc:sldLayoutMkLst>
        </pc:sldLayoutChg>
        <pc:sldLayoutChg chg="ad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3700962430" sldId="2147483713"/>
            <pc:sldLayoutMk cId="2154224257" sldId="2147483709"/>
          </pc:sldLayoutMkLst>
        </pc:sldLayoutChg>
        <pc:sldLayoutChg chg="ad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3700962430" sldId="2147483713"/>
            <pc:sldLayoutMk cId="1723730415" sldId="2147483710"/>
          </pc:sldLayoutMkLst>
        </pc:sldLayoutChg>
        <pc:sldLayoutChg chg="ad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3700962430" sldId="2147483713"/>
            <pc:sldLayoutMk cId="997140047" sldId="2147483711"/>
          </pc:sldLayoutMkLst>
        </pc:sldLayoutChg>
        <pc:sldLayoutChg chg="add">
          <pc:chgData name="SARANYA.S" userId="S::saranya999@tlkschool.org::88f7ad81-1c8a-4391-a9a6-18f14f8ad890" providerId="AD" clId="Web-{E18C0D79-E793-495C-BD19-63D49BB458A8}" dt="2020-10-11T04:06:37.292" v="51"/>
          <pc:sldLayoutMkLst>
            <pc:docMk/>
            <pc:sldMasterMk cId="3700962430" sldId="2147483713"/>
            <pc:sldLayoutMk cId="74297203" sldId="2147483712"/>
          </pc:sldLayoutMkLst>
        </pc:sldLayoutChg>
      </pc:sldMasterChg>
    </pc:docChg>
  </pc:docChgLst>
  <pc:docChgLst>
    <pc:chgData name="SARANYA.S" userId="S::saranya999@tlkschool.org::88f7ad81-1c8a-4391-a9a6-18f14f8ad890" providerId="AD" clId="Web-{047524DA-53B3-D649-9F33-A0DB12CCADFF}"/>
    <pc:docChg chg="addSld modSld">
      <pc:chgData name="SARANYA.S" userId="S::saranya999@tlkschool.org::88f7ad81-1c8a-4391-a9a6-18f14f8ad890" providerId="AD" clId="Web-{047524DA-53B3-D649-9F33-A0DB12CCADFF}" dt="2020-10-11T04:52:13.170" v="250" actId="14100"/>
      <pc:docMkLst>
        <pc:docMk/>
      </pc:docMkLst>
      <pc:sldChg chg="modSp">
        <pc:chgData name="SARANYA.S" userId="S::saranya999@tlkschool.org::88f7ad81-1c8a-4391-a9a6-18f14f8ad890" providerId="AD" clId="Web-{047524DA-53B3-D649-9F33-A0DB12CCADFF}" dt="2020-10-11T04:39:53.087" v="100" actId="1076"/>
        <pc:sldMkLst>
          <pc:docMk/>
          <pc:sldMk cId="1946576508" sldId="305"/>
        </pc:sldMkLst>
        <pc:spChg chg="mod">
          <ac:chgData name="SARANYA.S" userId="S::saranya999@tlkschool.org::88f7ad81-1c8a-4391-a9a6-18f14f8ad890" providerId="AD" clId="Web-{047524DA-53B3-D649-9F33-A0DB12CCADFF}" dt="2020-10-11T04:39:53.087" v="100" actId="1076"/>
          <ac:spMkLst>
            <pc:docMk/>
            <pc:sldMk cId="1946576508" sldId="305"/>
            <ac:spMk id="2" creationId="{0D1F047C-C727-42A7-85C5-68C5AA1B1A93}"/>
          </ac:spMkLst>
        </pc:spChg>
      </pc:sldChg>
      <pc:sldChg chg="modSp">
        <pc:chgData name="SARANYA.S" userId="S::saranya999@tlkschool.org::88f7ad81-1c8a-4391-a9a6-18f14f8ad890" providerId="AD" clId="Web-{047524DA-53B3-D649-9F33-A0DB12CCADFF}" dt="2020-10-11T04:41:28.949" v="101" actId="1076"/>
        <pc:sldMkLst>
          <pc:docMk/>
          <pc:sldMk cId="856607041" sldId="306"/>
        </pc:sldMkLst>
        <pc:spChg chg="mod">
          <ac:chgData name="SARANYA.S" userId="S::saranya999@tlkschool.org::88f7ad81-1c8a-4391-a9a6-18f14f8ad890" providerId="AD" clId="Web-{047524DA-53B3-D649-9F33-A0DB12CCADFF}" dt="2020-10-11T04:38:54.773" v="95" actId="20577"/>
          <ac:spMkLst>
            <pc:docMk/>
            <pc:sldMk cId="856607041" sldId="306"/>
            <ac:spMk id="3" creationId="{EB2894DC-0171-43C9-9344-FCB9B842E1C0}"/>
          </ac:spMkLst>
        </pc:spChg>
        <pc:picChg chg="mod">
          <ac:chgData name="SARANYA.S" userId="S::saranya999@tlkschool.org::88f7ad81-1c8a-4391-a9a6-18f14f8ad890" providerId="AD" clId="Web-{047524DA-53B3-D649-9F33-A0DB12CCADFF}" dt="2020-10-11T04:41:28.949" v="101" actId="1076"/>
          <ac:picMkLst>
            <pc:docMk/>
            <pc:sldMk cId="856607041" sldId="306"/>
            <ac:picMk id="13" creationId="{A9D5E609-F555-47AF-A23A-E8C2ACB177D2}"/>
          </ac:picMkLst>
        </pc:picChg>
        <pc:picChg chg="mod">
          <ac:chgData name="SARANYA.S" userId="S::saranya999@tlkschool.org::88f7ad81-1c8a-4391-a9a6-18f14f8ad890" providerId="AD" clId="Web-{047524DA-53B3-D649-9F33-A0DB12CCADFF}" dt="2020-10-11T04:38:14.632" v="94" actId="1076"/>
          <ac:picMkLst>
            <pc:docMk/>
            <pc:sldMk cId="856607041" sldId="306"/>
            <ac:picMk id="14" creationId="{42C8836A-DE08-4542-A3C8-C9FB9DC911B2}"/>
          </ac:picMkLst>
        </pc:picChg>
      </pc:sldChg>
      <pc:sldChg chg="addSp delSp modSp">
        <pc:chgData name="SARANYA.S" userId="S::saranya999@tlkschool.org::88f7ad81-1c8a-4391-a9a6-18f14f8ad890" providerId="AD" clId="Web-{047524DA-53B3-D649-9F33-A0DB12CCADFF}" dt="2020-10-11T04:39:25.165" v="99" actId="1076"/>
        <pc:sldMkLst>
          <pc:docMk/>
          <pc:sldMk cId="1839815113" sldId="307"/>
        </pc:sldMkLst>
        <pc:spChg chg="add mod">
          <ac:chgData name="SARANYA.S" userId="S::saranya999@tlkschool.org::88f7ad81-1c8a-4391-a9a6-18f14f8ad890" providerId="AD" clId="Web-{047524DA-53B3-D649-9F33-A0DB12CCADFF}" dt="2020-10-11T04:28:33.069" v="65" actId="20577"/>
          <ac:spMkLst>
            <pc:docMk/>
            <pc:sldMk cId="1839815113" sldId="307"/>
            <ac:spMk id="2" creationId="{DC4068E6-9AD5-4588-B7FB-30DFD31D7F65}"/>
          </ac:spMkLst>
        </pc:spChg>
        <pc:picChg chg="mod">
          <ac:chgData name="SARANYA.S" userId="S::saranya999@tlkschool.org::88f7ad81-1c8a-4391-a9a6-18f14f8ad890" providerId="AD" clId="Web-{047524DA-53B3-D649-9F33-A0DB12CCADFF}" dt="2020-10-11T04:39:25.165" v="99" actId="1076"/>
          <ac:picMkLst>
            <pc:docMk/>
            <pc:sldMk cId="1839815113" sldId="307"/>
            <ac:picMk id="9" creationId="{BEA36A19-5CE6-43E0-9FAC-30BBBD88C9DF}"/>
          </ac:picMkLst>
        </pc:picChg>
        <pc:picChg chg="mod">
          <ac:chgData name="SARANYA.S" userId="S::saranya999@tlkschool.org::88f7ad81-1c8a-4391-a9a6-18f14f8ad890" providerId="AD" clId="Web-{047524DA-53B3-D649-9F33-A0DB12CCADFF}" dt="2020-10-11T04:26:07.799" v="18" actId="1076"/>
          <ac:picMkLst>
            <pc:docMk/>
            <pc:sldMk cId="1839815113" sldId="307"/>
            <ac:picMk id="10" creationId="{66B93284-7D60-455C-81DD-EB80594BD9BD}"/>
          </ac:picMkLst>
        </pc:picChg>
        <pc:picChg chg="mod">
          <ac:chgData name="SARANYA.S" userId="S::saranya999@tlkschool.org::88f7ad81-1c8a-4391-a9a6-18f14f8ad890" providerId="AD" clId="Web-{047524DA-53B3-D649-9F33-A0DB12CCADFF}" dt="2020-10-11T04:26:09.721" v="19" actId="1076"/>
          <ac:picMkLst>
            <pc:docMk/>
            <pc:sldMk cId="1839815113" sldId="307"/>
            <ac:picMk id="11" creationId="{5810B083-D2AD-4FC6-9828-3AC7EA76E4D4}"/>
          </ac:picMkLst>
        </pc:picChg>
        <pc:picChg chg="mod">
          <ac:chgData name="SARANYA.S" userId="S::saranya999@tlkschool.org::88f7ad81-1c8a-4391-a9a6-18f14f8ad890" providerId="AD" clId="Web-{047524DA-53B3-D649-9F33-A0DB12CCADFF}" dt="2020-10-11T04:25:02.485" v="4" actId="1076"/>
          <ac:picMkLst>
            <pc:docMk/>
            <pc:sldMk cId="1839815113" sldId="307"/>
            <ac:picMk id="12" creationId="{29C7A86C-E4FE-4A7E-9409-75173EFB00FF}"/>
          </ac:picMkLst>
        </pc:picChg>
        <pc:picChg chg="mod">
          <ac:chgData name="SARANYA.S" userId="S::saranya999@tlkschool.org::88f7ad81-1c8a-4391-a9a6-18f14f8ad890" providerId="AD" clId="Web-{047524DA-53B3-D649-9F33-A0DB12CCADFF}" dt="2020-10-11T04:24:58.610" v="3" actId="1076"/>
          <ac:picMkLst>
            <pc:docMk/>
            <pc:sldMk cId="1839815113" sldId="307"/>
            <ac:picMk id="13" creationId="{DCD7EBC0-EE9E-4BCF-B1AA-CCC97919342D}"/>
          </ac:picMkLst>
        </pc:picChg>
        <pc:picChg chg="del mod">
          <ac:chgData name="SARANYA.S" userId="S::saranya999@tlkschool.org::88f7ad81-1c8a-4391-a9a6-18f14f8ad890" providerId="AD" clId="Web-{047524DA-53B3-D649-9F33-A0DB12CCADFF}" dt="2020-10-11T04:25:25.485" v="12"/>
          <ac:picMkLst>
            <pc:docMk/>
            <pc:sldMk cId="1839815113" sldId="307"/>
            <ac:picMk id="14" creationId="{E4B69974-B11D-4FD1-9971-3BECB642CE7F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25:52.752" v="17" actId="1076"/>
          <ac:picMkLst>
            <pc:docMk/>
            <pc:sldMk cId="1839815113" sldId="307"/>
            <ac:picMk id="15" creationId="{2DDADF56-BCA6-493D-B438-63907950DCF3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25:46.627" v="16" actId="1076"/>
          <ac:picMkLst>
            <pc:docMk/>
            <pc:sldMk cId="1839815113" sldId="307"/>
            <ac:picMk id="16" creationId="{058F0487-4441-4B6A-9FF9-04689E3A25F9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25:38.845" v="15" actId="1076"/>
          <ac:picMkLst>
            <pc:docMk/>
            <pc:sldMk cId="1839815113" sldId="307"/>
            <ac:picMk id="17" creationId="{5C0AD430-F772-44D1-8086-F7752094783B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25:34.236" v="14" actId="1076"/>
          <ac:picMkLst>
            <pc:docMk/>
            <pc:sldMk cId="1839815113" sldId="307"/>
            <ac:picMk id="18" creationId="{D73AE641-355D-4F18-B81F-39CF28F9975F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25:30.657" v="13" actId="1076"/>
          <ac:picMkLst>
            <pc:docMk/>
            <pc:sldMk cId="1839815113" sldId="307"/>
            <ac:picMk id="19" creationId="{7F8033FB-1134-4CCA-9858-628CBAA562C0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26:17.549" v="22" actId="14100"/>
          <ac:picMkLst>
            <pc:docMk/>
            <pc:sldMk cId="1839815113" sldId="307"/>
            <ac:picMk id="20" creationId="{30110130-BA3A-4AF0-A8A0-8DCD8D4431E1}"/>
          </ac:picMkLst>
        </pc:picChg>
      </pc:sldChg>
      <pc:sldChg chg="addSp delSp modSp new">
        <pc:chgData name="SARANYA.S" userId="S::saranya999@tlkschool.org::88f7ad81-1c8a-4391-a9a6-18f14f8ad890" providerId="AD" clId="Web-{047524DA-53B3-D649-9F33-A0DB12CCADFF}" dt="2020-10-11T04:52:13.170" v="250" actId="14100"/>
        <pc:sldMkLst>
          <pc:docMk/>
          <pc:sldMk cId="4294894900" sldId="308"/>
        </pc:sldMkLst>
        <pc:spChg chg="del mod">
          <ac:chgData name="SARANYA.S" userId="S::saranya999@tlkschool.org::88f7ad81-1c8a-4391-a9a6-18f14f8ad890" providerId="AD" clId="Web-{047524DA-53B3-D649-9F33-A0DB12CCADFF}" dt="2020-10-11T04:29:00.101" v="70"/>
          <ac:spMkLst>
            <pc:docMk/>
            <pc:sldMk cId="4294894900" sldId="308"/>
            <ac:spMk id="2" creationId="{A1E5E1EA-4067-4D24-B18C-9DA4FE6BB070}"/>
          </ac:spMkLst>
        </pc:spChg>
        <pc:spChg chg="del">
          <ac:chgData name="SARANYA.S" userId="S::saranya999@tlkschool.org::88f7ad81-1c8a-4391-a9a6-18f14f8ad890" providerId="AD" clId="Web-{047524DA-53B3-D649-9F33-A0DB12CCADFF}" dt="2020-10-11T04:30:18.337" v="73"/>
          <ac:spMkLst>
            <pc:docMk/>
            <pc:sldMk cId="4294894900" sldId="308"/>
            <ac:spMk id="3" creationId="{C27FBEC0-E988-4C0B-BAF8-15710F7A8E48}"/>
          </ac:spMkLst>
        </pc:spChg>
        <pc:spChg chg="del mod">
          <ac:chgData name="SARANYA.S" userId="S::saranya999@tlkschool.org::88f7ad81-1c8a-4391-a9a6-18f14f8ad890" providerId="AD" clId="Web-{047524DA-53B3-D649-9F33-A0DB12CCADFF}" dt="2020-10-11T04:29:03.116" v="72"/>
          <ac:spMkLst>
            <pc:docMk/>
            <pc:sldMk cId="4294894900" sldId="308"/>
            <ac:spMk id="4" creationId="{499F1466-02AE-4DB2-9446-367EFBECDD6E}"/>
          </ac:spMkLst>
        </pc:spChg>
        <pc:spChg chg="add del mod">
          <ac:chgData name="SARANYA.S" userId="S::saranya999@tlkschool.org::88f7ad81-1c8a-4391-a9a6-18f14f8ad890" providerId="AD" clId="Web-{047524DA-53B3-D649-9F33-A0DB12CCADFF}" dt="2020-10-11T04:30:59.448" v="79"/>
          <ac:spMkLst>
            <pc:docMk/>
            <pc:sldMk cId="4294894900" sldId="308"/>
            <ac:spMk id="7" creationId="{911C83E6-2EFA-4195-B96B-28698D9167AF}"/>
          </ac:spMkLst>
        </pc:spChg>
        <pc:spChg chg="add mod">
          <ac:chgData name="SARANYA.S" userId="S::saranya999@tlkschool.org::88f7ad81-1c8a-4391-a9a6-18f14f8ad890" providerId="AD" clId="Web-{047524DA-53B3-D649-9F33-A0DB12CCADFF}" dt="2020-10-11T04:52:08.264" v="248" actId="20577"/>
          <ac:spMkLst>
            <pc:docMk/>
            <pc:sldMk cId="4294894900" sldId="308"/>
            <ac:spMk id="30" creationId="{9B33F57E-F1CC-40F3-99B5-13C41B9E0D12}"/>
          </ac:spMkLst>
        </pc:spChg>
        <pc:picChg chg="add del mod ord">
          <ac:chgData name="SARANYA.S" userId="S::saranya999@tlkschool.org::88f7ad81-1c8a-4391-a9a6-18f14f8ad890" providerId="AD" clId="Web-{047524DA-53B3-D649-9F33-A0DB12CCADFF}" dt="2020-10-11T04:30:43.150" v="78"/>
          <ac:picMkLst>
            <pc:docMk/>
            <pc:sldMk cId="4294894900" sldId="308"/>
            <ac:picMk id="5" creationId="{98A08D81-861D-41FD-BC2B-87E0F895D197}"/>
          </ac:picMkLst>
        </pc:picChg>
        <pc:picChg chg="add mod ord">
          <ac:chgData name="SARANYA.S" userId="S::saranya999@tlkschool.org::88f7ad81-1c8a-4391-a9a6-18f14f8ad890" providerId="AD" clId="Web-{047524DA-53B3-D649-9F33-A0DB12CCADFF}" dt="2020-10-11T04:45:13.581" v="118" actId="1076"/>
          <ac:picMkLst>
            <pc:docMk/>
            <pc:sldMk cId="4294894900" sldId="308"/>
            <ac:picMk id="8" creationId="{2D1DBC9C-70CB-4FDA-B707-FF8644682C79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52:13.170" v="250" actId="14100"/>
          <ac:picMkLst>
            <pc:docMk/>
            <pc:sldMk cId="4294894900" sldId="308"/>
            <ac:picMk id="9" creationId="{C81AE1AF-F2EA-49C0-A887-571893061F96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48:53.087" v="167" actId="14100"/>
          <ac:picMkLst>
            <pc:docMk/>
            <pc:sldMk cId="4294894900" sldId="308"/>
            <ac:picMk id="10" creationId="{91C56AB5-819F-4EFF-91A7-4AA5FD3A6424}"/>
          </ac:picMkLst>
        </pc:picChg>
        <pc:picChg chg="add del mod">
          <ac:chgData name="SARANYA.S" userId="S::saranya999@tlkschool.org::88f7ad81-1c8a-4391-a9a6-18f14f8ad890" providerId="AD" clId="Web-{047524DA-53B3-D649-9F33-A0DB12CCADFF}" dt="2020-10-11T04:50:25.730" v="214"/>
          <ac:picMkLst>
            <pc:docMk/>
            <pc:sldMk cId="4294894900" sldId="308"/>
            <ac:picMk id="11" creationId="{D61EB367-F208-4217-9825-2EB2A193EF96}"/>
          </ac:picMkLst>
        </pc:picChg>
        <pc:picChg chg="add del mod">
          <ac:chgData name="SARANYA.S" userId="S::saranya999@tlkschool.org::88f7ad81-1c8a-4391-a9a6-18f14f8ad890" providerId="AD" clId="Web-{047524DA-53B3-D649-9F33-A0DB12CCADFF}" dt="2020-10-11T04:50:25.074" v="213"/>
          <ac:picMkLst>
            <pc:docMk/>
            <pc:sldMk cId="4294894900" sldId="308"/>
            <ac:picMk id="12" creationId="{48024702-4F6B-4D75-B7A9-1292FBAF31EF}"/>
          </ac:picMkLst>
        </pc:picChg>
        <pc:picChg chg="add del mod">
          <ac:chgData name="SARANYA.S" userId="S::saranya999@tlkschool.org::88f7ad81-1c8a-4391-a9a6-18f14f8ad890" providerId="AD" clId="Web-{047524DA-53B3-D649-9F33-A0DB12CCADFF}" dt="2020-10-11T04:50:24.402" v="212"/>
          <ac:picMkLst>
            <pc:docMk/>
            <pc:sldMk cId="4294894900" sldId="308"/>
            <ac:picMk id="13" creationId="{3D680DB5-0B56-4A6F-9930-CF6305FFAA37}"/>
          </ac:picMkLst>
        </pc:picChg>
        <pc:picChg chg="add del mod">
          <ac:chgData name="SARANYA.S" userId="S::saranya999@tlkschool.org::88f7ad81-1c8a-4391-a9a6-18f14f8ad890" providerId="AD" clId="Web-{047524DA-53B3-D649-9F33-A0DB12CCADFF}" dt="2020-10-11T04:50:23.558" v="211"/>
          <ac:picMkLst>
            <pc:docMk/>
            <pc:sldMk cId="4294894900" sldId="308"/>
            <ac:picMk id="14" creationId="{CB8111CA-57A2-4D56-A804-91DFD3258936}"/>
          </ac:picMkLst>
        </pc:picChg>
        <pc:picChg chg="add del mod">
          <ac:chgData name="SARANYA.S" userId="S::saranya999@tlkschool.org::88f7ad81-1c8a-4391-a9a6-18f14f8ad890" providerId="AD" clId="Web-{047524DA-53B3-D649-9F33-A0DB12CCADFF}" dt="2020-10-11T04:50:23.058" v="210"/>
          <ac:picMkLst>
            <pc:docMk/>
            <pc:sldMk cId="4294894900" sldId="308"/>
            <ac:picMk id="15" creationId="{B025BC7E-A8D8-4EE9-AAD8-9871D21D739F}"/>
          </ac:picMkLst>
        </pc:picChg>
        <pc:picChg chg="add del mod">
          <ac:chgData name="SARANYA.S" userId="S::saranya999@tlkschool.org::88f7ad81-1c8a-4391-a9a6-18f14f8ad890" providerId="AD" clId="Web-{047524DA-53B3-D649-9F33-A0DB12CCADFF}" dt="2020-10-11T04:50:22.402" v="209"/>
          <ac:picMkLst>
            <pc:docMk/>
            <pc:sldMk cId="4294894900" sldId="308"/>
            <ac:picMk id="16" creationId="{4D9403FE-8499-4425-A89C-14A98C9EC943}"/>
          </ac:picMkLst>
        </pc:picChg>
        <pc:picChg chg="add del mod">
          <ac:chgData name="SARANYA.S" userId="S::saranya999@tlkschool.org::88f7ad81-1c8a-4391-a9a6-18f14f8ad890" providerId="AD" clId="Web-{047524DA-53B3-D649-9F33-A0DB12CCADFF}" dt="2020-10-11T04:50:21.621" v="208"/>
          <ac:picMkLst>
            <pc:docMk/>
            <pc:sldMk cId="4294894900" sldId="308"/>
            <ac:picMk id="17" creationId="{9E5539AB-EF60-4D0C-9C08-0528DCBDCDD0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48:46.884" v="165" actId="14100"/>
          <ac:picMkLst>
            <pc:docMk/>
            <pc:sldMk cId="4294894900" sldId="308"/>
            <ac:picMk id="18" creationId="{4A2BDD9E-5823-47DD-8ABB-798F0701ABD2}"/>
          </ac:picMkLst>
        </pc:picChg>
        <pc:picChg chg="add del mod">
          <ac:chgData name="SARANYA.S" userId="S::saranya999@tlkschool.org::88f7ad81-1c8a-4391-a9a6-18f14f8ad890" providerId="AD" clId="Web-{047524DA-53B3-D649-9F33-A0DB12CCADFF}" dt="2020-10-11T04:50:20.745" v="207"/>
          <ac:picMkLst>
            <pc:docMk/>
            <pc:sldMk cId="4294894900" sldId="308"/>
            <ac:picMk id="19" creationId="{7E5BEC2B-421D-4182-8944-A2AA722BD337}"/>
          </ac:picMkLst>
        </pc:picChg>
        <pc:picChg chg="add del mod">
          <ac:chgData name="SARANYA.S" userId="S::saranya999@tlkschool.org::88f7ad81-1c8a-4391-a9a6-18f14f8ad890" providerId="AD" clId="Web-{047524DA-53B3-D649-9F33-A0DB12CCADFF}" dt="2020-10-11T04:50:12.042" v="197"/>
          <ac:picMkLst>
            <pc:docMk/>
            <pc:sldMk cId="4294894900" sldId="308"/>
            <ac:picMk id="20" creationId="{CCD99194-8F3D-4230-B412-254B676FACF3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49:29.182" v="181" actId="14100"/>
          <ac:picMkLst>
            <pc:docMk/>
            <pc:sldMk cId="4294894900" sldId="308"/>
            <ac:picMk id="21" creationId="{983DFA7A-31A0-4E39-81FE-CFE9D275292F}"/>
          </ac:picMkLst>
        </pc:picChg>
        <pc:picChg chg="add del mod">
          <ac:chgData name="SARANYA.S" userId="S::saranya999@tlkschool.org::88f7ad81-1c8a-4391-a9a6-18f14f8ad890" providerId="AD" clId="Web-{047524DA-53B3-D649-9F33-A0DB12CCADFF}" dt="2020-10-11T04:50:10.276" v="196"/>
          <ac:picMkLst>
            <pc:docMk/>
            <pc:sldMk cId="4294894900" sldId="308"/>
            <ac:picMk id="22" creationId="{71295405-CDE7-4355-AD4A-DF3FA0206202}"/>
          </ac:picMkLst>
        </pc:picChg>
        <pc:picChg chg="add del mod">
          <ac:chgData name="SARANYA.S" userId="S::saranya999@tlkschool.org::88f7ad81-1c8a-4391-a9a6-18f14f8ad890" providerId="AD" clId="Web-{047524DA-53B3-D649-9F33-A0DB12CCADFF}" dt="2020-10-11T04:50:08.386" v="193"/>
          <ac:picMkLst>
            <pc:docMk/>
            <pc:sldMk cId="4294894900" sldId="308"/>
            <ac:picMk id="23" creationId="{17E9F75B-BB62-420D-8AC0-4B97EFDD42AC}"/>
          </ac:picMkLst>
        </pc:picChg>
        <pc:picChg chg="add del mod">
          <ac:chgData name="SARANYA.S" userId="S::saranya999@tlkschool.org::88f7ad81-1c8a-4391-a9a6-18f14f8ad890" providerId="AD" clId="Web-{047524DA-53B3-D649-9F33-A0DB12CCADFF}" dt="2020-10-11T04:50:09.589" v="195"/>
          <ac:picMkLst>
            <pc:docMk/>
            <pc:sldMk cId="4294894900" sldId="308"/>
            <ac:picMk id="24" creationId="{D0F3D56A-68AA-453E-A398-790FF796EB86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49:51.932" v="187" actId="14100"/>
          <ac:picMkLst>
            <pc:docMk/>
            <pc:sldMk cId="4294894900" sldId="308"/>
            <ac:picMk id="25" creationId="{6A5B14B3-264A-40ED-BBB9-49D62BF11E60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49:27.103" v="180" actId="14100"/>
          <ac:picMkLst>
            <pc:docMk/>
            <pc:sldMk cId="4294894900" sldId="308"/>
            <ac:picMk id="26" creationId="{BE9FD43F-03DD-4D1F-AC7E-554401612E3D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48:27.727" v="158" actId="14100"/>
          <ac:picMkLst>
            <pc:docMk/>
            <pc:sldMk cId="4294894900" sldId="308"/>
            <ac:picMk id="27" creationId="{E154D372-81BF-40ED-B3E8-85593F83C3C4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48:38.899" v="162" actId="14100"/>
          <ac:picMkLst>
            <pc:docMk/>
            <pc:sldMk cId="4294894900" sldId="308"/>
            <ac:picMk id="28" creationId="{06E731EB-7117-4594-AE55-102FF7481AE5}"/>
          </ac:picMkLst>
        </pc:picChg>
        <pc:picChg chg="add mod">
          <ac:chgData name="SARANYA.S" userId="S::saranya999@tlkschool.org::88f7ad81-1c8a-4391-a9a6-18f14f8ad890" providerId="AD" clId="Web-{047524DA-53B3-D649-9F33-A0DB12CCADFF}" dt="2020-10-11T04:49:53.542" v="188" actId="14100"/>
          <ac:picMkLst>
            <pc:docMk/>
            <pc:sldMk cId="4294894900" sldId="308"/>
            <ac:picMk id="29" creationId="{CCA15D33-6299-4765-BB33-9C69B8C683FC}"/>
          </ac:picMkLst>
        </pc:picChg>
      </pc:sldChg>
    </pc:docChg>
  </pc:docChgLst>
  <pc:docChgLst>
    <pc:chgData name="SARANYA.S" userId="S::saranya999@tlkschool.org::88f7ad81-1c8a-4391-a9a6-18f14f8ad890" providerId="AD" clId="Web-{0BB513CF-21EC-DE51-635A-539998D341A7}"/>
    <pc:docChg chg="addSld modSld">
      <pc:chgData name="SARANYA.S" userId="S::saranya999@tlkschool.org::88f7ad81-1c8a-4391-a9a6-18f14f8ad890" providerId="AD" clId="Web-{0BB513CF-21EC-DE51-635A-539998D341A7}" dt="2020-10-11T07:38:03.965" v="406" actId="1076"/>
      <pc:docMkLst>
        <pc:docMk/>
      </pc:docMkLst>
      <pc:sldChg chg="modSp">
        <pc:chgData name="SARANYA.S" userId="S::saranya999@tlkschool.org::88f7ad81-1c8a-4391-a9a6-18f14f8ad890" providerId="AD" clId="Web-{0BB513CF-21EC-DE51-635A-539998D341A7}" dt="2020-10-11T05:34:33.806" v="212" actId="20577"/>
        <pc:sldMkLst>
          <pc:docMk/>
          <pc:sldMk cId="856607041" sldId="306"/>
        </pc:sldMkLst>
        <pc:spChg chg="mod">
          <ac:chgData name="SARANYA.S" userId="S::saranya999@tlkschool.org::88f7ad81-1c8a-4391-a9a6-18f14f8ad890" providerId="AD" clId="Web-{0BB513CF-21EC-DE51-635A-539998D341A7}" dt="2020-10-11T05:34:33.806" v="212" actId="20577"/>
          <ac:spMkLst>
            <pc:docMk/>
            <pc:sldMk cId="856607041" sldId="306"/>
            <ac:spMk id="3" creationId="{EB2894DC-0171-43C9-9344-FCB9B842E1C0}"/>
          </ac:spMkLst>
        </pc:spChg>
      </pc:sldChg>
      <pc:sldChg chg="modSp">
        <pc:chgData name="SARANYA.S" userId="S::saranya999@tlkschool.org::88f7ad81-1c8a-4391-a9a6-18f14f8ad890" providerId="AD" clId="Web-{0BB513CF-21EC-DE51-635A-539998D341A7}" dt="2020-10-11T05:34:24.931" v="207" actId="20577"/>
        <pc:sldMkLst>
          <pc:docMk/>
          <pc:sldMk cId="1839815113" sldId="307"/>
        </pc:sldMkLst>
        <pc:spChg chg="mod">
          <ac:chgData name="SARANYA.S" userId="S::saranya999@tlkschool.org::88f7ad81-1c8a-4391-a9a6-18f14f8ad890" providerId="AD" clId="Web-{0BB513CF-21EC-DE51-635A-539998D341A7}" dt="2020-10-11T05:34:24.931" v="207" actId="20577"/>
          <ac:spMkLst>
            <pc:docMk/>
            <pc:sldMk cId="1839815113" sldId="307"/>
            <ac:spMk id="2" creationId="{DC4068E6-9AD5-4588-B7FB-30DFD31D7F65}"/>
          </ac:spMkLst>
        </pc:spChg>
      </pc:sldChg>
      <pc:sldChg chg="modSp">
        <pc:chgData name="SARANYA.S" userId="S::saranya999@tlkschool.org::88f7ad81-1c8a-4391-a9a6-18f14f8ad890" providerId="AD" clId="Web-{0BB513CF-21EC-DE51-635A-539998D341A7}" dt="2020-10-11T05:34:06.243" v="202" actId="20577"/>
        <pc:sldMkLst>
          <pc:docMk/>
          <pc:sldMk cId="4294894900" sldId="308"/>
        </pc:sldMkLst>
        <pc:spChg chg="mod">
          <ac:chgData name="SARANYA.S" userId="S::saranya999@tlkschool.org::88f7ad81-1c8a-4391-a9a6-18f14f8ad890" providerId="AD" clId="Web-{0BB513CF-21EC-DE51-635A-539998D341A7}" dt="2020-10-11T05:34:06.243" v="202" actId="20577"/>
          <ac:spMkLst>
            <pc:docMk/>
            <pc:sldMk cId="4294894900" sldId="308"/>
            <ac:spMk id="30" creationId="{9B33F57E-F1CC-40F3-99B5-13C41B9E0D12}"/>
          </ac:spMkLst>
        </pc:spChg>
      </pc:sldChg>
      <pc:sldChg chg="addSp delSp modSp new">
        <pc:chgData name="SARANYA.S" userId="S::saranya999@tlkschool.org::88f7ad81-1c8a-4391-a9a6-18f14f8ad890" providerId="AD" clId="Web-{0BB513CF-21EC-DE51-635A-539998D341A7}" dt="2020-10-11T05:34:41.306" v="215" actId="1076"/>
        <pc:sldMkLst>
          <pc:docMk/>
          <pc:sldMk cId="2937825335" sldId="309"/>
        </pc:sldMkLst>
        <pc:spChg chg="del mod">
          <ac:chgData name="SARANYA.S" userId="S::saranya999@tlkschool.org::88f7ad81-1c8a-4391-a9a6-18f14f8ad890" providerId="AD" clId="Web-{0BB513CF-21EC-DE51-635A-539998D341A7}" dt="2020-10-11T05:22:44.555" v="2"/>
          <ac:spMkLst>
            <pc:docMk/>
            <pc:sldMk cId="2937825335" sldId="309"/>
            <ac:spMk id="2" creationId="{35216C05-1758-4B7A-8B39-3424CC932C73}"/>
          </ac:spMkLst>
        </pc:spChg>
        <pc:spChg chg="del">
          <ac:chgData name="SARANYA.S" userId="S::saranya999@tlkschool.org::88f7ad81-1c8a-4391-a9a6-18f14f8ad890" providerId="AD" clId="Web-{0BB513CF-21EC-DE51-635A-539998D341A7}" dt="2020-10-11T05:23:15.243" v="5"/>
          <ac:spMkLst>
            <pc:docMk/>
            <pc:sldMk cId="2937825335" sldId="309"/>
            <ac:spMk id="3" creationId="{3824D0F8-24BE-4171-A579-48CD5EA636B2}"/>
          </ac:spMkLst>
        </pc:spChg>
        <pc:spChg chg="del mod">
          <ac:chgData name="SARANYA.S" userId="S::saranya999@tlkschool.org::88f7ad81-1c8a-4391-a9a6-18f14f8ad890" providerId="AD" clId="Web-{0BB513CF-21EC-DE51-635A-539998D341A7}" dt="2020-10-11T05:22:48.024" v="4"/>
          <ac:spMkLst>
            <pc:docMk/>
            <pc:sldMk cId="2937825335" sldId="309"/>
            <ac:spMk id="4" creationId="{EED963BD-F911-45E5-8E67-649C0E4C9FA5}"/>
          </ac:spMkLst>
        </pc:spChg>
        <pc:spChg chg="add del mod">
          <ac:chgData name="SARANYA.S" userId="S::saranya999@tlkschool.org::88f7ad81-1c8a-4391-a9a6-18f14f8ad890" providerId="AD" clId="Web-{0BB513CF-21EC-DE51-635A-539998D341A7}" dt="2020-10-11T05:24:20.167" v="7"/>
          <ac:spMkLst>
            <pc:docMk/>
            <pc:sldMk cId="2937825335" sldId="309"/>
            <ac:spMk id="7" creationId="{14C43FAA-43FD-4612-8AF8-C8A1D865959A}"/>
          </ac:spMkLst>
        </pc:spChg>
        <pc:spChg chg="add del mod">
          <ac:chgData name="SARANYA.S" userId="S::saranya999@tlkschool.org::88f7ad81-1c8a-4391-a9a6-18f14f8ad890" providerId="AD" clId="Web-{0BB513CF-21EC-DE51-635A-539998D341A7}" dt="2020-10-11T05:24:44.542" v="12"/>
          <ac:spMkLst>
            <pc:docMk/>
            <pc:sldMk cId="2937825335" sldId="309"/>
            <ac:spMk id="11" creationId="{157ADBCC-6620-4FDE-96E7-F88ADA000C06}"/>
          </ac:spMkLst>
        </pc:spChg>
        <pc:spChg chg="add mod">
          <ac:chgData name="SARANYA.S" userId="S::saranya999@tlkschool.org::88f7ad81-1c8a-4391-a9a6-18f14f8ad890" providerId="AD" clId="Web-{0BB513CF-21EC-DE51-635A-539998D341A7}" dt="2020-10-11T05:33:19.507" v="196" actId="20577"/>
          <ac:spMkLst>
            <pc:docMk/>
            <pc:sldMk cId="2937825335" sldId="309"/>
            <ac:spMk id="51" creationId="{6DC4E381-55D0-45F3-BB1A-D92FD054B958}"/>
          </ac:spMkLst>
        </pc:spChg>
        <pc:picChg chg="add del mod ord">
          <ac:chgData name="SARANYA.S" userId="S::saranya999@tlkschool.org::88f7ad81-1c8a-4391-a9a6-18f14f8ad890" providerId="AD" clId="Web-{0BB513CF-21EC-DE51-635A-539998D341A7}" dt="2020-10-11T05:23:18.681" v="6"/>
          <ac:picMkLst>
            <pc:docMk/>
            <pc:sldMk cId="2937825335" sldId="309"/>
            <ac:picMk id="5" creationId="{BAD71CA7-16DA-4C2A-89F2-E021B69C2B10}"/>
          </ac:picMkLst>
        </pc:picChg>
        <pc:picChg chg="add del mod ord">
          <ac:chgData name="SARANYA.S" userId="S::saranya999@tlkschool.org::88f7ad81-1c8a-4391-a9a6-18f14f8ad890" providerId="AD" clId="Web-{0BB513CF-21EC-DE51-635A-539998D341A7}" dt="2020-10-11T05:24:24.729" v="9"/>
          <ac:picMkLst>
            <pc:docMk/>
            <pc:sldMk cId="2937825335" sldId="309"/>
            <ac:picMk id="8" creationId="{F8148258-3128-4FF5-8957-06E07D43C89C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24:31.089" v="11"/>
          <ac:picMkLst>
            <pc:docMk/>
            <pc:sldMk cId="2937825335" sldId="309"/>
            <ac:picMk id="9" creationId="{0D95BC4A-D0F4-49BC-B67D-0D77504CEE19}"/>
          </ac:picMkLst>
        </pc:picChg>
        <pc:picChg chg="add mod ord">
          <ac:chgData name="SARANYA.S" userId="S::saranya999@tlkschool.org::88f7ad81-1c8a-4391-a9a6-18f14f8ad890" providerId="AD" clId="Web-{0BB513CF-21EC-DE51-635A-539998D341A7}" dt="2020-10-11T05:24:59.480" v="16" actId="14100"/>
          <ac:picMkLst>
            <pc:docMk/>
            <pc:sldMk cId="2937825335" sldId="309"/>
            <ac:picMk id="12" creationId="{1C9BF9DC-13DE-4316-B793-E83BEB45B382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54.004" v="152"/>
          <ac:picMkLst>
            <pc:docMk/>
            <pc:sldMk cId="2937825335" sldId="309"/>
            <ac:picMk id="13" creationId="{D6B88668-37A1-4467-A659-EEF42B4A6F31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52.691" v="150"/>
          <ac:picMkLst>
            <pc:docMk/>
            <pc:sldMk cId="2937825335" sldId="309"/>
            <ac:picMk id="14" creationId="{4A47C98D-26D2-4E93-B85A-B7851550D266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51.269" v="148"/>
          <ac:picMkLst>
            <pc:docMk/>
            <pc:sldMk cId="2937825335" sldId="309"/>
            <ac:picMk id="15" creationId="{06CD7174-A520-4169-A997-E6C810B317F9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50.254" v="146"/>
          <ac:picMkLst>
            <pc:docMk/>
            <pc:sldMk cId="2937825335" sldId="309"/>
            <ac:picMk id="16" creationId="{AF6B7E81-1A8D-42A1-B838-13942CA3C69E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48.254" v="144"/>
          <ac:picMkLst>
            <pc:docMk/>
            <pc:sldMk cId="2937825335" sldId="309"/>
            <ac:picMk id="17" creationId="{1056B9C4-B2F1-4EF7-8B6A-0544487B425A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46.847" v="143"/>
          <ac:picMkLst>
            <pc:docMk/>
            <pc:sldMk cId="2937825335" sldId="309"/>
            <ac:picMk id="18" creationId="{1ACC7796-0A7C-46D8-A360-0696F1136867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34:41.306" v="215" actId="1076"/>
          <ac:picMkLst>
            <pc:docMk/>
            <pc:sldMk cId="2937825335" sldId="309"/>
            <ac:picMk id="19" creationId="{3CE0DE28-8959-4056-8844-DE6D2DE5E4AE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26:02.591" v="41"/>
          <ac:picMkLst>
            <pc:docMk/>
            <pc:sldMk cId="2937825335" sldId="309"/>
            <ac:picMk id="20" creationId="{37EFCA75-0557-4CD3-B730-78EC9D0F03C7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26:01.450" v="40"/>
          <ac:picMkLst>
            <pc:docMk/>
            <pc:sldMk cId="2937825335" sldId="309"/>
            <ac:picMk id="21" creationId="{CAABA382-8AE5-4978-A920-51ED3ADBFB3D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25:56.450" v="36"/>
          <ac:picMkLst>
            <pc:docMk/>
            <pc:sldMk cId="2937825335" sldId="309"/>
            <ac:picMk id="22" creationId="{D39D8E98-59DA-4A94-8806-E3F2A05335A3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26:00.575" v="39"/>
          <ac:picMkLst>
            <pc:docMk/>
            <pc:sldMk cId="2937825335" sldId="309"/>
            <ac:picMk id="23" creationId="{7A56A0CF-7657-4744-AD18-CBE977A941AE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25:52.200" v="34"/>
          <ac:picMkLst>
            <pc:docMk/>
            <pc:sldMk cId="2937825335" sldId="309"/>
            <ac:picMk id="24" creationId="{C4BA6CFF-BDED-42BF-9D1F-5E86CEBF3876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25:48.981" v="33"/>
          <ac:picMkLst>
            <pc:docMk/>
            <pc:sldMk cId="2937825335" sldId="309"/>
            <ac:picMk id="25" creationId="{BE48EA1F-BC36-4C18-96FC-B07DB5C64FCB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25:48.903" v="32"/>
          <ac:picMkLst>
            <pc:docMk/>
            <pc:sldMk cId="2937825335" sldId="309"/>
            <ac:picMk id="26" creationId="{87D6BB67-14C6-40B1-89A5-57B2A34F2E68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17.378" v="132"/>
          <ac:picMkLst>
            <pc:docMk/>
            <pc:sldMk cId="2937825335" sldId="309"/>
            <ac:picMk id="27" creationId="{CAEB2234-FA71-4DE4-B8E9-4014D26176D7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16.628" v="130"/>
          <ac:picMkLst>
            <pc:docMk/>
            <pc:sldMk cId="2937825335" sldId="309"/>
            <ac:picMk id="28" creationId="{893DAFD8-7100-4BCE-BD47-EEF46369186C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15.519" v="128"/>
          <ac:picMkLst>
            <pc:docMk/>
            <pc:sldMk cId="2937825335" sldId="309"/>
            <ac:picMk id="29" creationId="{22553759-5390-4556-827A-CECE0176C971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14.659" v="126"/>
          <ac:picMkLst>
            <pc:docMk/>
            <pc:sldMk cId="2937825335" sldId="309"/>
            <ac:picMk id="30" creationId="{16BE2886-CCA8-4BA7-82F0-76ACB2ECC76E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30:30.847" v="138" actId="14100"/>
          <ac:picMkLst>
            <pc:docMk/>
            <pc:sldMk cId="2937825335" sldId="309"/>
            <ac:picMk id="31" creationId="{F73B2A4F-85C9-4E6B-AD67-4A0E410CC1A8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13.456" v="124"/>
          <ac:picMkLst>
            <pc:docMk/>
            <pc:sldMk cId="2937825335" sldId="309"/>
            <ac:picMk id="32" creationId="{22C87088-F607-4592-ACD8-DCD528FDA3AE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10.722" v="120"/>
          <ac:picMkLst>
            <pc:docMk/>
            <pc:sldMk cId="2937825335" sldId="309"/>
            <ac:picMk id="33" creationId="{85E2FD2F-742C-4CE7-899B-64204984239D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09.425" v="118"/>
          <ac:picMkLst>
            <pc:docMk/>
            <pc:sldMk cId="2937825335" sldId="309"/>
            <ac:picMk id="34" creationId="{53961B7F-BAD6-4B17-B239-E182A2DF4562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12.128" v="122"/>
          <ac:picMkLst>
            <pc:docMk/>
            <pc:sldMk cId="2937825335" sldId="309"/>
            <ac:picMk id="35" creationId="{70F40566-EBD1-44FE-871B-FA1C5B11E7A9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11.440" v="121"/>
          <ac:picMkLst>
            <pc:docMk/>
            <pc:sldMk cId="2937825335" sldId="309"/>
            <ac:picMk id="36" creationId="{B6B0A613-CF7B-4A84-98DB-73A41273D166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10.143" v="119"/>
          <ac:picMkLst>
            <pc:docMk/>
            <pc:sldMk cId="2937825335" sldId="309"/>
            <ac:picMk id="37" creationId="{ECB8A6EF-166D-432F-8EDB-E7AAC4D12187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04.018" v="113"/>
          <ac:picMkLst>
            <pc:docMk/>
            <pc:sldMk cId="2937825335" sldId="309"/>
            <ac:picMk id="38" creationId="{47EACACF-DAD1-49DA-A47E-138E2721F0DC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02.393" v="111"/>
          <ac:picMkLst>
            <pc:docMk/>
            <pc:sldMk cId="2937825335" sldId="309"/>
            <ac:picMk id="39" creationId="{983EBC07-D5AB-485F-AE52-1E28CE4AD32F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01.268" v="109"/>
          <ac:picMkLst>
            <pc:docMk/>
            <pc:sldMk cId="2937825335" sldId="309"/>
            <ac:picMk id="40" creationId="{77B6F10A-6F6C-4058-A619-FB5B92A6EE39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30:00.253" v="107"/>
          <ac:picMkLst>
            <pc:docMk/>
            <pc:sldMk cId="2937825335" sldId="309"/>
            <ac:picMk id="41" creationId="{7A47078E-FC1C-404D-9F23-D4902616B7A6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29:59.128" v="105"/>
          <ac:picMkLst>
            <pc:docMk/>
            <pc:sldMk cId="2937825335" sldId="309"/>
            <ac:picMk id="42" creationId="{E41C09BB-9922-44F4-AD58-44C9BF880B28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29:57.893" v="103"/>
          <ac:picMkLst>
            <pc:docMk/>
            <pc:sldMk cId="2937825335" sldId="309"/>
            <ac:picMk id="43" creationId="{A6408F2D-EE84-4371-8C38-3C09F68C4B30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29:56.581" v="101"/>
          <ac:picMkLst>
            <pc:docMk/>
            <pc:sldMk cId="2937825335" sldId="309"/>
            <ac:picMk id="44" creationId="{66DB3325-92B0-4A6F-811F-292F4AC89540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29:55.706" v="100"/>
          <ac:picMkLst>
            <pc:docMk/>
            <pc:sldMk cId="2937825335" sldId="309"/>
            <ac:picMk id="45" creationId="{B0D33601-A2B8-4EE5-8927-AB9D0E0ADA79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29:31.002" v="93" actId="1076"/>
          <ac:picMkLst>
            <pc:docMk/>
            <pc:sldMk cId="2937825335" sldId="309"/>
            <ac:picMk id="46" creationId="{CF170D24-9924-46AA-8AF7-0A8FDC65C57C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30:36.972" v="140" actId="14100"/>
          <ac:picMkLst>
            <pc:docMk/>
            <pc:sldMk cId="2937825335" sldId="309"/>
            <ac:picMk id="47" creationId="{333771BF-EDAA-4FAF-9A7C-92FA5EBBA4C3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30:33.675" v="139" actId="14100"/>
          <ac:picMkLst>
            <pc:docMk/>
            <pc:sldMk cId="2937825335" sldId="309"/>
            <ac:picMk id="48" creationId="{8CB16277-C393-4D42-81D6-19CD09352B55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30:23.300" v="134" actId="14100"/>
          <ac:picMkLst>
            <pc:docMk/>
            <pc:sldMk cId="2937825335" sldId="309"/>
            <ac:picMk id="49" creationId="{A4350F94-CB2C-4AA5-A837-6172C9112648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30:28.738" v="137" actId="1076"/>
          <ac:picMkLst>
            <pc:docMk/>
            <pc:sldMk cId="2937825335" sldId="309"/>
            <ac:picMk id="50" creationId="{4202A585-AD7B-4219-9221-EEFA3923DFE4}"/>
          </ac:picMkLst>
        </pc:picChg>
      </pc:sldChg>
      <pc:sldChg chg="addSp delSp modSp new">
        <pc:chgData name="SARANYA.S" userId="S::saranya999@tlkschool.org::88f7ad81-1c8a-4391-a9a6-18f14f8ad890" providerId="AD" clId="Web-{0BB513CF-21EC-DE51-635A-539998D341A7}" dt="2020-10-11T05:47:41.418" v="323" actId="1076"/>
        <pc:sldMkLst>
          <pc:docMk/>
          <pc:sldMk cId="4262018342" sldId="310"/>
        </pc:sldMkLst>
        <pc:spChg chg="del mod">
          <ac:chgData name="SARANYA.S" userId="S::saranya999@tlkschool.org::88f7ad81-1c8a-4391-a9a6-18f14f8ad890" providerId="AD" clId="Web-{0BB513CF-21EC-DE51-635A-539998D341A7}" dt="2020-10-11T05:38:22.264" v="218"/>
          <ac:spMkLst>
            <pc:docMk/>
            <pc:sldMk cId="4262018342" sldId="310"/>
            <ac:spMk id="2" creationId="{376A2A53-CF99-4052-BFC3-2B7D72D89F07}"/>
          </ac:spMkLst>
        </pc:spChg>
        <pc:spChg chg="del">
          <ac:chgData name="SARANYA.S" userId="S::saranya999@tlkschool.org::88f7ad81-1c8a-4391-a9a6-18f14f8ad890" providerId="AD" clId="Web-{0BB513CF-21EC-DE51-635A-539998D341A7}" dt="2020-10-11T05:39:14.781" v="221"/>
          <ac:spMkLst>
            <pc:docMk/>
            <pc:sldMk cId="4262018342" sldId="310"/>
            <ac:spMk id="3" creationId="{C7A77F7C-C85A-464B-BEF3-2F3BAA629BA1}"/>
          </ac:spMkLst>
        </pc:spChg>
        <pc:spChg chg="del mod">
          <ac:chgData name="SARANYA.S" userId="S::saranya999@tlkschool.org::88f7ad81-1c8a-4391-a9a6-18f14f8ad890" providerId="AD" clId="Web-{0BB513CF-21EC-DE51-635A-539998D341A7}" dt="2020-10-11T05:38:24.483" v="220"/>
          <ac:spMkLst>
            <pc:docMk/>
            <pc:sldMk cId="4262018342" sldId="310"/>
            <ac:spMk id="4" creationId="{9D9462EC-24D2-4CE9-B41F-FF35EE3367AD}"/>
          </ac:spMkLst>
        </pc:spChg>
        <pc:spChg chg="add del mod">
          <ac:chgData name="SARANYA.S" userId="S::saranya999@tlkschool.org::88f7ad81-1c8a-4391-a9a6-18f14f8ad890" providerId="AD" clId="Web-{0BB513CF-21EC-DE51-635A-539998D341A7}" dt="2020-10-11T05:40:15.361" v="223"/>
          <ac:spMkLst>
            <pc:docMk/>
            <pc:sldMk cId="4262018342" sldId="310"/>
            <ac:spMk id="7" creationId="{635F8641-8D93-4E94-9F92-D8AB82DCEF77}"/>
          </ac:spMkLst>
        </pc:spChg>
        <pc:spChg chg="add mod">
          <ac:chgData name="SARANYA.S" userId="S::saranya999@tlkschool.org::88f7ad81-1c8a-4391-a9a6-18f14f8ad890" providerId="AD" clId="Web-{0BB513CF-21EC-DE51-635A-539998D341A7}" dt="2020-10-11T05:47:41.418" v="323" actId="1076"/>
          <ac:spMkLst>
            <pc:docMk/>
            <pc:sldMk cId="4262018342" sldId="310"/>
            <ac:spMk id="28" creationId="{C0BB9150-4A73-45C0-BACB-E3438F5D0D56}"/>
          </ac:spMkLst>
        </pc:spChg>
        <pc:picChg chg="add del mod ord">
          <ac:chgData name="SARANYA.S" userId="S::saranya999@tlkschool.org::88f7ad81-1c8a-4391-a9a6-18f14f8ad890" providerId="AD" clId="Web-{0BB513CF-21EC-DE51-635A-539998D341A7}" dt="2020-10-11T05:39:18.500" v="222"/>
          <ac:picMkLst>
            <pc:docMk/>
            <pc:sldMk cId="4262018342" sldId="310"/>
            <ac:picMk id="5" creationId="{F7ABA137-D661-4B7F-89F8-4AED62F5404F}"/>
          </ac:picMkLst>
        </pc:picChg>
        <pc:picChg chg="add mod ord">
          <ac:chgData name="SARANYA.S" userId="S::saranya999@tlkschool.org::88f7ad81-1c8a-4391-a9a6-18f14f8ad890" providerId="AD" clId="Web-{0BB513CF-21EC-DE51-635A-539998D341A7}" dt="2020-10-11T05:40:56.424" v="228" actId="14100"/>
          <ac:picMkLst>
            <pc:docMk/>
            <pc:sldMk cId="4262018342" sldId="310"/>
            <ac:picMk id="8" creationId="{A9FEE6B8-47F0-4D91-B41A-FD6512F56F9B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41:17.190" v="251"/>
          <ac:picMkLst>
            <pc:docMk/>
            <pc:sldMk cId="4262018342" sldId="310"/>
            <ac:picMk id="9" creationId="{3987402D-6C8F-4459-8997-6C7CE8082815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44:08.319" v="293" actId="1076"/>
          <ac:picMkLst>
            <pc:docMk/>
            <pc:sldMk cId="4262018342" sldId="310"/>
            <ac:picMk id="10" creationId="{4640A8AC-F203-4B26-BBD9-D2160144B1ED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41:26.816" v="265"/>
          <ac:picMkLst>
            <pc:docMk/>
            <pc:sldMk cId="4262018342" sldId="310"/>
            <ac:picMk id="11" creationId="{EB845189-DA26-4849-96E9-F93C085F5CA4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41:25.800" v="263"/>
          <ac:picMkLst>
            <pc:docMk/>
            <pc:sldMk cId="4262018342" sldId="310"/>
            <ac:picMk id="12" creationId="{FD6AFAB8-F291-481A-822D-E32E06B5D188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41:16.737" v="250"/>
          <ac:picMkLst>
            <pc:docMk/>
            <pc:sldMk cId="4262018342" sldId="310"/>
            <ac:picMk id="13" creationId="{4A1D68D2-523A-4161-B39E-188CB06F6F5F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41:17.737" v="252"/>
          <ac:picMkLst>
            <pc:docMk/>
            <pc:sldMk cId="4262018342" sldId="310"/>
            <ac:picMk id="14" creationId="{048FC327-F583-4AB7-97A6-BB35D2E3DCF5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41:24.628" v="261"/>
          <ac:picMkLst>
            <pc:docMk/>
            <pc:sldMk cId="4262018342" sldId="310"/>
            <ac:picMk id="15" creationId="{20C26E96-3D43-41D1-9C43-9F4AF3821036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41:21.550" v="257"/>
          <ac:picMkLst>
            <pc:docMk/>
            <pc:sldMk cId="4262018342" sldId="310"/>
            <ac:picMk id="16" creationId="{8E8327AC-AB8C-442D-818E-45782DDE401A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41:18.237" v="253"/>
          <ac:picMkLst>
            <pc:docMk/>
            <pc:sldMk cId="4262018342" sldId="310"/>
            <ac:picMk id="17" creationId="{6140255C-F7D7-4AB7-A651-85A3FE9D2A8C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41:22.128" v="258"/>
          <ac:picMkLst>
            <pc:docMk/>
            <pc:sldMk cId="4262018342" sldId="310"/>
            <ac:picMk id="18" creationId="{2D24DFB9-A2D7-4730-B787-84EE441AFF18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41:22.675" v="259"/>
          <ac:picMkLst>
            <pc:docMk/>
            <pc:sldMk cId="4262018342" sldId="310"/>
            <ac:picMk id="19" creationId="{CA9235C0-5849-4734-B773-7D590AC9800A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41:15.940" v="248"/>
          <ac:picMkLst>
            <pc:docMk/>
            <pc:sldMk cId="4262018342" sldId="310"/>
            <ac:picMk id="20" creationId="{5B77A56C-5035-436D-A215-EFB555D7C684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41:15.972" v="249"/>
          <ac:picMkLst>
            <pc:docMk/>
            <pc:sldMk cId="4262018342" sldId="310"/>
            <ac:picMk id="21" creationId="{9F0340C3-5D08-4FB7-9AC6-5752CA8FDE7F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43:44.225" v="284" actId="1076"/>
          <ac:picMkLst>
            <pc:docMk/>
            <pc:sldMk cId="4262018342" sldId="310"/>
            <ac:picMk id="22" creationId="{6165F134-4A26-4D53-9173-878D36FF5A5E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43:46.600" v="285" actId="14100"/>
          <ac:picMkLst>
            <pc:docMk/>
            <pc:sldMk cId="4262018342" sldId="310"/>
            <ac:picMk id="23" creationId="{41E09101-8D15-4071-B8C4-FE9D270E3B23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43:40.819" v="282" actId="14100"/>
          <ac:picMkLst>
            <pc:docMk/>
            <pc:sldMk cId="4262018342" sldId="310"/>
            <ac:picMk id="24" creationId="{26E2CD8A-D3F2-460E-BF8D-63A8E985E0D9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44:04.585" v="291" actId="1076"/>
          <ac:picMkLst>
            <pc:docMk/>
            <pc:sldMk cId="4262018342" sldId="310"/>
            <ac:picMk id="25" creationId="{3AE88FF8-C7A2-4F9E-A66E-4299F21E8E7C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43:59.929" v="290" actId="1076"/>
          <ac:picMkLst>
            <pc:docMk/>
            <pc:sldMk cId="4262018342" sldId="310"/>
            <ac:picMk id="26" creationId="{A4D631A6-041D-437D-8981-E49EDE83A316}"/>
          </ac:picMkLst>
        </pc:picChg>
        <pc:picChg chg="add mod">
          <ac:chgData name="SARANYA.S" userId="S::saranya999@tlkschool.org::88f7ad81-1c8a-4391-a9a6-18f14f8ad890" providerId="AD" clId="Web-{0BB513CF-21EC-DE51-635A-539998D341A7}" dt="2020-10-11T05:43:54.632" v="289" actId="1076"/>
          <ac:picMkLst>
            <pc:docMk/>
            <pc:sldMk cId="4262018342" sldId="310"/>
            <ac:picMk id="27" creationId="{D0D94BB2-D3CC-46ED-ACC8-62859C8AAD50}"/>
          </ac:picMkLst>
        </pc:picChg>
      </pc:sldChg>
      <pc:sldChg chg="addSp delSp modSp new">
        <pc:chgData name="SARANYA.S" userId="S::saranya999@tlkschool.org::88f7ad81-1c8a-4391-a9a6-18f14f8ad890" providerId="AD" clId="Web-{0BB513CF-21EC-DE51-635A-539998D341A7}" dt="2020-10-11T07:38:03.965" v="406" actId="1076"/>
        <pc:sldMkLst>
          <pc:docMk/>
          <pc:sldMk cId="323260376" sldId="311"/>
        </pc:sldMkLst>
        <pc:spChg chg="del mod">
          <ac:chgData name="SARANYA.S" userId="S::saranya999@tlkschool.org::88f7ad81-1c8a-4391-a9a6-18f14f8ad890" providerId="AD" clId="Web-{0BB513CF-21EC-DE51-635A-539998D341A7}" dt="2020-10-11T05:47:56.028" v="326"/>
          <ac:spMkLst>
            <pc:docMk/>
            <pc:sldMk cId="323260376" sldId="311"/>
            <ac:spMk id="2" creationId="{9E728CD1-786E-4233-88A5-ED661C5C157A}"/>
          </ac:spMkLst>
        </pc:spChg>
        <pc:spChg chg="del">
          <ac:chgData name="SARANYA.S" userId="S::saranya999@tlkschool.org::88f7ad81-1c8a-4391-a9a6-18f14f8ad890" providerId="AD" clId="Web-{0BB513CF-21EC-DE51-635A-539998D341A7}" dt="2020-10-11T05:48:26.169" v="329"/>
          <ac:spMkLst>
            <pc:docMk/>
            <pc:sldMk cId="323260376" sldId="311"/>
            <ac:spMk id="3" creationId="{FFE9BC39-3B35-468D-86D6-D46881E43E30}"/>
          </ac:spMkLst>
        </pc:spChg>
        <pc:spChg chg="del mod">
          <ac:chgData name="SARANYA.S" userId="S::saranya999@tlkschool.org::88f7ad81-1c8a-4391-a9a6-18f14f8ad890" providerId="AD" clId="Web-{0BB513CF-21EC-DE51-635A-539998D341A7}" dt="2020-10-11T05:47:58.372" v="328"/>
          <ac:spMkLst>
            <pc:docMk/>
            <pc:sldMk cId="323260376" sldId="311"/>
            <ac:spMk id="4" creationId="{F5AB3809-C54F-4E21-9895-E6969D19605C}"/>
          </ac:spMkLst>
        </pc:spChg>
        <pc:picChg chg="add mod ord">
          <ac:chgData name="SARANYA.S" userId="S::saranya999@tlkschool.org::88f7ad81-1c8a-4391-a9a6-18f14f8ad890" providerId="AD" clId="Web-{0BB513CF-21EC-DE51-635A-539998D341A7}" dt="2020-10-11T05:48:41.170" v="333" actId="14100"/>
          <ac:picMkLst>
            <pc:docMk/>
            <pc:sldMk cId="323260376" sldId="311"/>
            <ac:picMk id="5" creationId="{B00A52BE-3B6C-404C-9E11-4A74DEF70595}"/>
          </ac:picMkLst>
        </pc:picChg>
        <pc:picChg chg="add mod modCrop">
          <ac:chgData name="SARANYA.S" userId="S::saranya999@tlkschool.org::88f7ad81-1c8a-4391-a9a6-18f14f8ad890" providerId="AD" clId="Web-{0BB513CF-21EC-DE51-635A-539998D341A7}" dt="2020-10-11T07:38:03.965" v="406" actId="1076"/>
          <ac:picMkLst>
            <pc:docMk/>
            <pc:sldMk cId="323260376" sldId="311"/>
            <ac:picMk id="6" creationId="{50FBDDAB-9549-45EE-ABFE-F2AC7D0FBB0C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15.531" v="383"/>
          <ac:picMkLst>
            <pc:docMk/>
            <pc:sldMk cId="323260376" sldId="311"/>
            <ac:picMk id="7" creationId="{B1E207BA-166F-454F-9224-410C279D1F9B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15.500" v="381"/>
          <ac:picMkLst>
            <pc:docMk/>
            <pc:sldMk cId="323260376" sldId="311"/>
            <ac:picMk id="8" creationId="{FCE5848A-D6C4-400B-BDEB-F4AADF643BF4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15.563" v="384"/>
          <ac:picMkLst>
            <pc:docMk/>
            <pc:sldMk cId="323260376" sldId="311"/>
            <ac:picMk id="9" creationId="{762BD001-16CB-4366-AD55-166BE08AAEA9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15.516" v="382"/>
          <ac:picMkLst>
            <pc:docMk/>
            <pc:sldMk cId="323260376" sldId="311"/>
            <ac:picMk id="10" creationId="{B99863DD-CC73-4FAA-A81E-6CC545135ECF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10.828" v="377"/>
          <ac:picMkLst>
            <pc:docMk/>
            <pc:sldMk cId="323260376" sldId="311"/>
            <ac:picMk id="11" creationId="{7E800751-8BA8-4716-97C1-AD01DE0F7420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03.203" v="356"/>
          <ac:picMkLst>
            <pc:docMk/>
            <pc:sldMk cId="323260376" sldId="311"/>
            <ac:picMk id="12" creationId="{90950B67-9133-4E01-9194-77DD37BDD2E9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10.797" v="375"/>
          <ac:picMkLst>
            <pc:docMk/>
            <pc:sldMk cId="323260376" sldId="311"/>
            <ac:picMk id="13" creationId="{C9A2F7CA-898A-479D-B06B-07DF2F94F1CA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10.734" v="372"/>
          <ac:picMkLst>
            <pc:docMk/>
            <pc:sldMk cId="323260376" sldId="311"/>
            <ac:picMk id="14" creationId="{54217898-F702-4BC8-8C41-7493E9342A93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10.812" v="376"/>
          <ac:picMkLst>
            <pc:docMk/>
            <pc:sldMk cId="323260376" sldId="311"/>
            <ac:picMk id="15" creationId="{53E62457-AA7D-4B43-B85B-03DCCA4011D5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10.781" v="374"/>
          <ac:picMkLst>
            <pc:docMk/>
            <pc:sldMk cId="323260376" sldId="311"/>
            <ac:picMk id="16" creationId="{ED64E629-C9CD-4F6F-99EA-6641599C3734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10.750" v="373"/>
          <ac:picMkLst>
            <pc:docMk/>
            <pc:sldMk cId="323260376" sldId="311"/>
            <ac:picMk id="17" creationId="{CF4B253C-3E72-4715-9A6C-8721087E6553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03.547" v="367"/>
          <ac:picMkLst>
            <pc:docMk/>
            <pc:sldMk cId="323260376" sldId="311"/>
            <ac:picMk id="18" creationId="{DE4A1FB9-A00E-41EB-A754-63FC6B730599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03.484" v="365"/>
          <ac:picMkLst>
            <pc:docMk/>
            <pc:sldMk cId="323260376" sldId="311"/>
            <ac:picMk id="19" creationId="{6BE16555-5CE7-4937-AAB4-9E667C8888C5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03.422" v="363"/>
          <ac:picMkLst>
            <pc:docMk/>
            <pc:sldMk cId="323260376" sldId="311"/>
            <ac:picMk id="20" creationId="{78A0FF2F-DDBA-44A5-90DF-5F148B97CCB6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03.343" v="361"/>
          <ac:picMkLst>
            <pc:docMk/>
            <pc:sldMk cId="323260376" sldId="311"/>
            <ac:picMk id="21" creationId="{AD7919BB-F05D-49B2-8FE3-A6411E0AC51A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03.297" v="359"/>
          <ac:picMkLst>
            <pc:docMk/>
            <pc:sldMk cId="323260376" sldId="311"/>
            <ac:picMk id="22" creationId="{B86C7EDA-632B-43A7-8AF3-532EE2B82CF2}"/>
          </ac:picMkLst>
        </pc:picChg>
        <pc:picChg chg="add del mod">
          <ac:chgData name="SARANYA.S" userId="S::saranya999@tlkschool.org::88f7ad81-1c8a-4391-a9a6-18f14f8ad890" providerId="AD" clId="Web-{0BB513CF-21EC-DE51-635A-539998D341A7}" dt="2020-10-11T05:50:03.234" v="357"/>
          <ac:picMkLst>
            <pc:docMk/>
            <pc:sldMk cId="323260376" sldId="311"/>
            <ac:picMk id="23" creationId="{97D23E09-8AC3-4A57-BDAE-FDA2B009A47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ADF9204-3F29-4C3A-BA41-3063400202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203393CD-7262-4AC7-80E6-52FE6F3F3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0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7D430AE-0210-4E82-AD7B-41B112DE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1A6662E-FAF4-44BC-88B5-85A7CBFB6D30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F221974-7DEC-459D-9642-CB5B59C82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0731837-C94E-4B5B-BCF0-110C69EDB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2139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7ABDD2-E186-4F25-8FDE-D1E875E9C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318CC5B-A7E0-48B1-8329-6533AC76E7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3905B1B-77FE-4BFC-BF87-87DA989F0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59632-1575-4E14-B53B-3DC3D5ED3947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118531E-1B90-4631-BD37-4BB1DBFABF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38A55E8-88DC-4280-8E04-FF50FF8ED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7140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960633D-90E4-4F5A-9EBF-DDEC2B0B47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DDD3065-FA3D-42C8-BFDA-967C87F4F2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4DC126F-38E2-4425-861F-98ED43228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A6868-2568-4CC9-B302-F37117B01A6E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A9645D8-F22A-4354-A8B3-96E8A2D23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9E2295-A616-4D57-8800-7B7E213A8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297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4CC1FC-ADE8-488C-A1DA-2FD569FD4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7F02842-38C3-46D6-8527-0F6FE623C5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E864CF5-F681-40C2-88CC-E02206C9C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5F08A-1E71-4B2B-BB49-E743F2903911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2C04753-4FE4-4A6F-99BB-CFFC92E0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0A569D1-DB13-4BD9-8BA9-0DEAD98F8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5890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020B05-7BF6-4073-9106-FA19E972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E8EE8D7-6B58-4A3F-9DD5-E563D5192A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102990E-9F0A-446A-B5B8-459CA8D9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17D9E-721A-44BB-8863-9873FE64DA75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E68EAA-4377-45FF-9D7C-9E77BC9F2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207FA71-74C3-44B8-A0AC-E18A1E76B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9591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B71F12-2D88-4F76-AF46-BD5156C12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6E1AA46-E3EB-4704-B019-F90F1E6177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C17480F-A530-4D05-9A22-E573FB4BA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5B56FDA-C47A-4F4A-A364-BA60A25AB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1DA2F-80B8-49CF-99FB-5ABCA53A607A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326D8DD-6D84-44D4-8A1B-57615B3ED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4C8FE31-B577-4017-8AFE-A8BA0959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838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EC28C9-B8CC-413F-9FFA-626680E4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B53FE72-9D42-45F5-A37F-B12130388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526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EE3A31D-9B5F-4DE3-B18D-F7F77782EB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666999"/>
            <a:ext cx="5157787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F0BE1D2D-822C-466C-A7B9-1A2D97366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526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6F13B2C-44CA-49C4-BC84-02AF1638F3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666999"/>
            <a:ext cx="5183188" cy="352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793CB55-E9C1-4CE6-9B61-81B71475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52172-E6C9-4B6C-929A-A9DE3837BBF1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0DF22318-747B-4EC9-862C-D9FD488C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0CFBDDDF-16BD-438D-937D-0E3E30E74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7174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792D5F-0BD4-4517-9233-E08AF405B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76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83523B8-51E3-48B8-BFD8-CE950619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41CFF-90C9-47B3-9DA1-F2BF8D839F7E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D739B90-5D50-4424-B51D-53C39162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216F9286-3A00-4D3C-A3F0-50AC9045C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148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2933BE2-665A-42DA-A3B7-835F81A3F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048FA-06AB-4884-A69B-986B96E68A24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634DBCBD-AD42-432D-ABA9-20D616AF3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E140251-3596-4673-B24B-59A6F9ED8F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4765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D6A81A1-6D8E-4DD6-8E49-DABDE6D1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693F18F-F78D-4A31-A6BC-6552105BC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582C2F4-BDF4-4A4F-AA3D-52692932C2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113850F-5C87-4F08-9658-EAF049B60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B7ABA-0172-4F9C-889D-567164F66BCD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10BCE9A-A746-4439-B5D3-966FBC8E5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41D3B51-AA2E-4AA1-8062-A0D476D80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422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D02CF7-F453-4B3E-9510-D74797987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3E2A1B9-8A2A-4B49-8B79-76D3EEB36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D9FEA03-0EC4-4085-AE63-4AA492D61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605AD5B-0DEA-4C6F-94D2-FAA99F2E5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6A5B-8AE7-4A41-B5A7-9ADC6686DC18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0DC6744-7CBA-4A1D-8F87-10699F981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EAD9048-35FF-4BE9-8157-BE4BAA1C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3730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BABF38A-8A0D-492E-BD20-6CF4D46B50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0" y="1"/>
            <a:ext cx="12192000" cy="685800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1CB7E8AE-A3AC-4BB7-A5C6-F00EC697B265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3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92000" cy="139240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9984D45-0ED3-4D03-8E44-5E355C91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54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F687D6E-D1E9-489C-9AA9-3575C39B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49450"/>
            <a:ext cx="10515600" cy="4195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6364E9C-08EE-4B1B-B3FC-D6D997F4E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57E0CF6C-748E-4B7A-BC8B-3011EF78ED13}" type="datetime1">
              <a:rPr lang="en-US" smtClean="0"/>
              <a:pPr/>
              <a:t>10/12/2020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AB0A1F1-38FE-4C27-81E6-A43A54793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246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E26B39A-FFD8-42EF-ADC7-7DB3B302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246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alpha val="60000"/>
                  </a:schemeClr>
                </a:solidFill>
                <a:latin typeface="+mn-lt"/>
              </a:defRPr>
            </a:lvl1pPr>
          </a:lstStyle>
          <a:p>
            <a:fld id="{73B850FF-6169-4056-8077-06FFA93A5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00962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2" r:id="rId3"/>
    <p:sldLayoutId id="2147483703" r:id="rId4"/>
    <p:sldLayoutId id="2147483707" r:id="rId5"/>
    <p:sldLayoutId id="2147483704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9" name="Rectangle 91">
            <a:extLst>
              <a:ext uri="{FF2B5EF4-FFF2-40B4-BE49-F238E27FC236}">
                <a16:creationId xmlns:a16="http://schemas.microsoft.com/office/drawing/2014/main" xmlns="" id="{37FDDF72-DE39-4F99-A3C1-DD9D7815D7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91" name="Rectangle 93">
            <a:extLst>
              <a:ext uri="{FF2B5EF4-FFF2-40B4-BE49-F238E27FC236}">
                <a16:creationId xmlns:a16="http://schemas.microsoft.com/office/drawing/2014/main" xmlns="" id="{5E4ECE80-3AD1-450C-B62A-98788F1939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AvenirNext LT Pro Medium" panose="020B0504020202020204" pitchFamily="34" charset="0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xmlns="" id="{C4056FD6-9767-4B1A-ACC2-9883F6A5B8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79928" cy="6858000"/>
          </a:xfrm>
          <a:prstGeom prst="rect">
            <a:avLst/>
          </a:prstGeom>
          <a:blipFill dpi="0" rotWithShape="1">
            <a:blip r:embed="rId3">
              <a:alphaModFix amt="20000"/>
            </a:blip>
            <a:srcRect/>
            <a:tile tx="8890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A05AC74-6838-4CD9-B157-B3BB3E2F54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0D1F047C-C727-42A7-85C5-68C5AA1B1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31072" y="1313180"/>
            <a:ext cx="11714070" cy="3145855"/>
          </a:xfrm>
        </p:spPr>
        <p:txBody>
          <a:bodyPr anchor="b">
            <a:normAutofit/>
          </a:bodyPr>
          <a:lstStyle/>
          <a:p>
            <a:r>
              <a:rPr lang="en-US" sz="520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rgbClr val="FFFFFF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  <a:latin typeface="Times New Roman"/>
                <a:ea typeface="+mj-lt"/>
                <a:cs typeface="+mj-lt"/>
              </a:rPr>
              <a:t>            </a:t>
            </a:r>
            <a:r>
              <a:rPr lang="en-US" sz="9600" err="1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rgbClr val="FFFFFF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  <a:latin typeface="Times New Roman"/>
                <a:ea typeface="+mj-lt"/>
                <a:cs typeface="+mj-lt"/>
              </a:rPr>
              <a:t>நமது</a:t>
            </a:r>
            <a:r>
              <a:rPr lang="en-US" sz="5200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rgbClr val="FFFFFF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  <a:latin typeface="Times New Roman"/>
                <a:ea typeface="+mj-lt"/>
                <a:cs typeface="+mj-lt"/>
              </a:rPr>
              <a:t>  </a:t>
            </a:r>
            <a:r>
              <a:rPr lang="en-US" sz="5200"/>
              <a:t/>
            </a:r>
            <a:br>
              <a:rPr lang="en-US" sz="5200"/>
            </a:br>
            <a:r>
              <a:rPr lang="en-US" sz="9600" err="1">
                <a:ln>
                  <a:solidFill>
                    <a:prstClr val="black">
                      <a:lumMod val="75000"/>
                      <a:lumOff val="25000"/>
                      <a:alpha val="10000"/>
                    </a:prstClr>
                  </a:solidFill>
                </a:ln>
                <a:solidFill>
                  <a:srgbClr val="FFFFFF"/>
                </a:solidFill>
                <a:effectLst>
                  <a:outerShdw blurRad="9525" dist="25400" dir="14640000" algn="tl" rotWithShape="0">
                    <a:prstClr val="black">
                      <a:alpha val="30000"/>
                    </a:prstClr>
                  </a:outerShdw>
                </a:effectLst>
                <a:latin typeface="Times New Roman"/>
                <a:ea typeface="+mj-lt"/>
                <a:cs typeface="+mj-lt"/>
              </a:rPr>
              <a:t>தலைவர்கள்</a:t>
            </a:r>
            <a:endParaRPr lang="en-US" sz="9600" err="1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6576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B2894DC-0171-43C9-9344-FCB9B842E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321" y="987425"/>
            <a:ext cx="10701067" cy="48736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ea typeface="+mn-lt"/>
                <a:cs typeface="+mn-lt"/>
              </a:rPr>
              <a:t>                            </a:t>
            </a:r>
            <a:r>
              <a:rPr lang="en-US">
                <a:highlight>
                  <a:srgbClr val="0000FF"/>
                </a:highlight>
                <a:ea typeface="+mn-lt"/>
                <a:cs typeface="+mn-lt"/>
              </a:rPr>
              <a:t>மகாத்மா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highlight>
                  <a:srgbClr val="0000FF"/>
                </a:highlight>
                <a:ea typeface="+mn-lt"/>
                <a:cs typeface="+mn-lt"/>
              </a:rPr>
              <a:t>காந்தி</a:t>
            </a:r>
            <a:endParaRPr lang="en-US">
              <a:highlight>
                <a:srgbClr val="0000FF"/>
              </a:highlight>
              <a:ea typeface="+mn-lt"/>
              <a:cs typeface="+mn-lt"/>
            </a:endParaRPr>
          </a:p>
          <a:p>
            <a:endParaRPr lang="en-US"/>
          </a:p>
        </p:txBody>
      </p:sp>
      <p:pic>
        <p:nvPicPr>
          <p:cNvPr id="5" name="Picture 5" descr="A person looking at the camera&#10;&#10;Description automatically generated">
            <a:extLst>
              <a:ext uri="{FF2B5EF4-FFF2-40B4-BE49-F238E27FC236}">
                <a16:creationId xmlns:a16="http://schemas.microsoft.com/office/drawing/2014/main" xmlns="" id="{FA119220-5C88-48C3-B39B-D233759E4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249" y="1711998"/>
            <a:ext cx="5144218" cy="4656077"/>
          </a:xfrm>
          <a:prstGeom prst="rect">
            <a:avLst/>
          </a:prstGeom>
        </p:spPr>
      </p:pic>
      <p:pic>
        <p:nvPicPr>
          <p:cNvPr id="6" name="Picture 6" descr="A picture containing map&#10;&#10;Description automatically generated">
            <a:extLst>
              <a:ext uri="{FF2B5EF4-FFF2-40B4-BE49-F238E27FC236}">
                <a16:creationId xmlns:a16="http://schemas.microsoft.com/office/drawing/2014/main" xmlns="" id="{ED80C07A-83CD-4B56-90FE-27075F913C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57" b="10569"/>
          <a:stretch/>
        </p:blipFill>
        <p:spPr>
          <a:xfrm>
            <a:off x="425570" y="581822"/>
            <a:ext cx="1535703" cy="1582334"/>
          </a:xfrm>
          <a:prstGeom prst="rect">
            <a:avLst/>
          </a:prstGeom>
        </p:spPr>
      </p:pic>
      <p:pic>
        <p:nvPicPr>
          <p:cNvPr id="7" name="Picture 6" descr="A picture containing map&#10;&#10;Description automatically generated">
            <a:extLst>
              <a:ext uri="{FF2B5EF4-FFF2-40B4-BE49-F238E27FC236}">
                <a16:creationId xmlns:a16="http://schemas.microsoft.com/office/drawing/2014/main" xmlns="" id="{C0F66F56-8D1D-40BB-9746-BED8CBF407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57" b="10569"/>
          <a:stretch/>
        </p:blipFill>
        <p:spPr>
          <a:xfrm>
            <a:off x="425569" y="2565897"/>
            <a:ext cx="1535703" cy="1582334"/>
          </a:xfrm>
          <a:prstGeom prst="rect">
            <a:avLst/>
          </a:prstGeom>
        </p:spPr>
      </p:pic>
      <p:pic>
        <p:nvPicPr>
          <p:cNvPr id="8" name="Picture 6" descr="A picture containing map&#10;&#10;Description automatically generated">
            <a:extLst>
              <a:ext uri="{FF2B5EF4-FFF2-40B4-BE49-F238E27FC236}">
                <a16:creationId xmlns:a16="http://schemas.microsoft.com/office/drawing/2014/main" xmlns="" id="{22207D1E-7160-4B26-AF82-A85FE701A0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57" b="10569"/>
          <a:stretch/>
        </p:blipFill>
        <p:spPr>
          <a:xfrm>
            <a:off x="368060" y="4578727"/>
            <a:ext cx="1535703" cy="1582334"/>
          </a:xfrm>
          <a:prstGeom prst="rect">
            <a:avLst/>
          </a:prstGeom>
        </p:spPr>
      </p:pic>
      <p:pic>
        <p:nvPicPr>
          <p:cNvPr id="9" name="Picture 6" descr="A picture containing map&#10;&#10;Description automatically generated">
            <a:extLst>
              <a:ext uri="{FF2B5EF4-FFF2-40B4-BE49-F238E27FC236}">
                <a16:creationId xmlns:a16="http://schemas.microsoft.com/office/drawing/2014/main" xmlns="" id="{2041F67F-A2C1-414A-A4CD-F0AC0CBFFC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57" b="10569"/>
          <a:stretch/>
        </p:blipFill>
        <p:spPr>
          <a:xfrm>
            <a:off x="10302814" y="4492463"/>
            <a:ext cx="1535703" cy="1582334"/>
          </a:xfrm>
          <a:prstGeom prst="rect">
            <a:avLst/>
          </a:prstGeom>
        </p:spPr>
      </p:pic>
      <p:pic>
        <p:nvPicPr>
          <p:cNvPr id="10" name="Picture 6" descr="A picture containing map&#10;&#10;Description automatically generated">
            <a:extLst>
              <a:ext uri="{FF2B5EF4-FFF2-40B4-BE49-F238E27FC236}">
                <a16:creationId xmlns:a16="http://schemas.microsoft.com/office/drawing/2014/main" xmlns="" id="{60DA7EF0-3B3B-4690-A78A-7AF8567F79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57" b="10569"/>
          <a:stretch/>
        </p:blipFill>
        <p:spPr>
          <a:xfrm>
            <a:off x="10245306" y="2450878"/>
            <a:ext cx="1535703" cy="1582334"/>
          </a:xfrm>
          <a:prstGeom prst="rect">
            <a:avLst/>
          </a:prstGeom>
        </p:spPr>
      </p:pic>
      <p:pic>
        <p:nvPicPr>
          <p:cNvPr id="11" name="Picture 6" descr="A picture containing map&#10;&#10;Description automatically generated">
            <a:extLst>
              <a:ext uri="{FF2B5EF4-FFF2-40B4-BE49-F238E27FC236}">
                <a16:creationId xmlns:a16="http://schemas.microsoft.com/office/drawing/2014/main" xmlns="" id="{64EBBA47-0731-4157-9A38-1999CAB801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57" b="10569"/>
          <a:stretch/>
        </p:blipFill>
        <p:spPr>
          <a:xfrm>
            <a:off x="10173419" y="538690"/>
            <a:ext cx="1535703" cy="1582334"/>
          </a:xfrm>
          <a:prstGeom prst="rect">
            <a:avLst/>
          </a:prstGeom>
        </p:spPr>
      </p:pic>
      <p:pic>
        <p:nvPicPr>
          <p:cNvPr id="12" name="Picture 6" descr="A picture containing map&#10;&#10;Description automatically generated">
            <a:extLst>
              <a:ext uri="{FF2B5EF4-FFF2-40B4-BE49-F238E27FC236}">
                <a16:creationId xmlns:a16="http://schemas.microsoft.com/office/drawing/2014/main" xmlns="" id="{5970110E-5F2A-4549-BCD3-D16DA1E725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57" b="10569"/>
          <a:stretch/>
        </p:blipFill>
        <p:spPr>
          <a:xfrm>
            <a:off x="5227607" y="308651"/>
            <a:ext cx="558043" cy="547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660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Full frame of the textures formed by the bubbles and drops of water  on a smooth  blue background">
            <a:extLst>
              <a:ext uri="{FF2B5EF4-FFF2-40B4-BE49-F238E27FC236}">
                <a16:creationId xmlns:a16="http://schemas.microsoft.com/office/drawing/2014/main" xmlns="" id="{F57070AD-116E-4DE2-90BA-5A03AEC082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038" y="2606"/>
            <a:ext cx="12253822" cy="6857639"/>
          </a:xfrm>
        </p:spPr>
      </p:pic>
      <p:pic>
        <p:nvPicPr>
          <p:cNvPr id="9" name="Picture 9" descr="A person smiling for the camera&#10;&#10;Description automatically generated">
            <a:extLst>
              <a:ext uri="{FF2B5EF4-FFF2-40B4-BE49-F238E27FC236}">
                <a16:creationId xmlns:a16="http://schemas.microsoft.com/office/drawing/2014/main" xmlns="" id="{BEA36A19-5CE6-43E0-9FAC-30BBBD88C9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368" y="1630251"/>
            <a:ext cx="5491792" cy="5259416"/>
          </a:xfrm>
          <a:prstGeom prst="rect">
            <a:avLst/>
          </a:prstGeom>
        </p:spPr>
      </p:pic>
      <p:pic>
        <p:nvPicPr>
          <p:cNvPr id="10" name="Picture 10">
            <a:extLst>
              <a:ext uri="{FF2B5EF4-FFF2-40B4-BE49-F238E27FC236}">
                <a16:creationId xmlns:a16="http://schemas.microsoft.com/office/drawing/2014/main" xmlns="" id="{66B93284-7D60-455C-81DD-EB80594BD9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188" y="4044157"/>
            <a:ext cx="1377351" cy="13773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5810B083-D2AD-4FC6-9828-3AC7EA76E4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3" y="2663930"/>
            <a:ext cx="1377351" cy="1377351"/>
          </a:xfrm>
          <a:prstGeom prst="rect">
            <a:avLst/>
          </a:prstGeom>
        </p:spPr>
      </p:pic>
      <p:pic>
        <p:nvPicPr>
          <p:cNvPr id="12" name="Picture 10">
            <a:extLst>
              <a:ext uri="{FF2B5EF4-FFF2-40B4-BE49-F238E27FC236}">
                <a16:creationId xmlns:a16="http://schemas.microsoft.com/office/drawing/2014/main" xmlns="" id="{29C7A86C-E4FE-4A7E-9409-75173EFB00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77" y="1335364"/>
            <a:ext cx="1377351" cy="1377351"/>
          </a:xfrm>
          <a:prstGeom prst="rect">
            <a:avLst/>
          </a:prstGeom>
        </p:spPr>
      </p:pic>
      <p:pic>
        <p:nvPicPr>
          <p:cNvPr id="13" name="Picture 10">
            <a:extLst>
              <a:ext uri="{FF2B5EF4-FFF2-40B4-BE49-F238E27FC236}">
                <a16:creationId xmlns:a16="http://schemas.microsoft.com/office/drawing/2014/main" xmlns="" id="{DCD7EBC0-EE9E-4BCF-B1AA-CCC9791934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71" y="-31948"/>
            <a:ext cx="1377351" cy="1377351"/>
          </a:xfrm>
          <a:prstGeom prst="rect">
            <a:avLst/>
          </a:prstGeom>
        </p:spPr>
      </p:pic>
      <p:pic>
        <p:nvPicPr>
          <p:cNvPr id="15" name="Picture 10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2DDADF56-BCA6-493D-B438-63907950DC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6456" y="5503579"/>
            <a:ext cx="1377351" cy="1377351"/>
          </a:xfrm>
          <a:prstGeom prst="rect">
            <a:avLst/>
          </a:prstGeom>
        </p:spPr>
      </p:pic>
      <p:pic>
        <p:nvPicPr>
          <p:cNvPr id="16" name="Picture 10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058F0487-4441-4B6A-9FF9-04689E3A25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6456" y="4121647"/>
            <a:ext cx="1377351" cy="1377351"/>
          </a:xfrm>
          <a:prstGeom prst="rect">
            <a:avLst/>
          </a:prstGeom>
        </p:spPr>
      </p:pic>
      <p:pic>
        <p:nvPicPr>
          <p:cNvPr id="17" name="Picture 10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5C0AD430-F772-44D1-8086-F775209478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6456" y="2765546"/>
            <a:ext cx="1377351" cy="1377351"/>
          </a:xfrm>
          <a:prstGeom prst="rect">
            <a:avLst/>
          </a:prstGeom>
        </p:spPr>
      </p:pic>
      <p:pic>
        <p:nvPicPr>
          <p:cNvPr id="18" name="Picture 10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D73AE641-355D-4F18-B81F-39CF28F997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6456" y="1383614"/>
            <a:ext cx="1377351" cy="1377351"/>
          </a:xfrm>
          <a:prstGeom prst="rect">
            <a:avLst/>
          </a:prstGeom>
        </p:spPr>
      </p:pic>
      <p:pic>
        <p:nvPicPr>
          <p:cNvPr id="19" name="Picture 10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7F8033FB-1134-4CCA-9858-628CBAA562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66455" y="1682"/>
            <a:ext cx="1377351" cy="1377351"/>
          </a:xfrm>
          <a:prstGeom prst="rect">
            <a:avLst/>
          </a:prstGeom>
        </p:spPr>
      </p:pic>
      <p:pic>
        <p:nvPicPr>
          <p:cNvPr id="20" name="Picture 10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30110130-BA3A-4AF0-A8A0-8DCD8D4431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189" y="5426088"/>
            <a:ext cx="1364436" cy="14290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C4068E6-9AD5-4588-B7FB-30DFD31D7F65}"/>
              </a:ext>
            </a:extLst>
          </p:cNvPr>
          <p:cNvSpPr txBox="1"/>
          <p:nvPr/>
        </p:nvSpPr>
        <p:spPr>
          <a:xfrm>
            <a:off x="1863793" y="341743"/>
            <a:ext cx="8232182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ta-IN" sz="5400" b="1">
                <a:solidFill>
                  <a:srgbClr val="FF0000"/>
                </a:solidFill>
                <a:latin typeface="Times New Roman"/>
              </a:rPr>
              <a:t>    </a:t>
            </a:r>
            <a:r>
              <a:rPr lang="ta-IN" sz="5400" b="1" err="1">
                <a:solidFill>
                  <a:srgbClr val="FF0000"/>
                </a:solidFill>
                <a:highlight>
                  <a:srgbClr val="00FF00"/>
                </a:highlight>
                <a:latin typeface="Times New Roman"/>
              </a:rPr>
              <a:t>இந்திரா</a:t>
            </a:r>
            <a:r>
              <a:rPr lang="ta-IN" sz="5400">
                <a:latin typeface="Times New Roman"/>
              </a:rPr>
              <a:t>  </a:t>
            </a:r>
            <a:r>
              <a:rPr lang="ta-IN" sz="5400" b="1">
                <a:solidFill>
                  <a:srgbClr val="FF0000"/>
                </a:solidFill>
                <a:highlight>
                  <a:srgbClr val="00FF00"/>
                </a:highlight>
                <a:latin typeface="Times New Roman"/>
              </a:rPr>
              <a:t>காந்தி</a:t>
            </a:r>
            <a:endParaRPr lang="en-US" sz="5400" b="1">
              <a:solidFill>
                <a:srgbClr val="FF0000"/>
              </a:solidFill>
              <a:highlight>
                <a:srgbClr val="00FF00"/>
              </a:highligh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981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Close up of leaf">
            <a:extLst>
              <a:ext uri="{FF2B5EF4-FFF2-40B4-BE49-F238E27FC236}">
                <a16:creationId xmlns:a16="http://schemas.microsoft.com/office/drawing/2014/main" xmlns="" id="{2D1DBC9C-70CB-4FDA-B707-FF8644682C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01" y="-24094"/>
            <a:ext cx="12191192" cy="6889353"/>
          </a:xfrm>
        </p:spPr>
      </p:pic>
      <p:pic>
        <p:nvPicPr>
          <p:cNvPr id="9" name="Picture 9" descr="A person with uniform&#10;&#10;Description automatically generated">
            <a:extLst>
              <a:ext uri="{FF2B5EF4-FFF2-40B4-BE49-F238E27FC236}">
                <a16:creationId xmlns:a16="http://schemas.microsoft.com/office/drawing/2014/main" xmlns="" id="{C81AE1AF-F2EA-49C0-A887-571893061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2641" y="2045452"/>
            <a:ext cx="5371290" cy="4794787"/>
          </a:xfrm>
          <a:prstGeom prst="rect">
            <a:avLst/>
          </a:prstGeom>
        </p:spPr>
      </p:pic>
      <p:pic>
        <p:nvPicPr>
          <p:cNvPr id="10" name="Picture 10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91C56AB5-819F-4EFF-91A7-4AA5FD3A64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6" y="-5247"/>
            <a:ext cx="2182839" cy="1792799"/>
          </a:xfrm>
          <a:prstGeom prst="rect">
            <a:avLst/>
          </a:prstGeom>
        </p:spPr>
      </p:pic>
      <p:pic>
        <p:nvPicPr>
          <p:cNvPr id="18" name="Picture 18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4A2BDD9E-5823-47DD-8ABB-798F0701AB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6" y="1777057"/>
            <a:ext cx="2182839" cy="1663646"/>
          </a:xfrm>
          <a:prstGeom prst="rect">
            <a:avLst/>
          </a:prstGeom>
        </p:spPr>
      </p:pic>
      <p:pic>
        <p:nvPicPr>
          <p:cNvPr id="21" name="Picture 21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983DFA7A-31A0-4E39-81FE-CFE9D27529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4005" y="-69824"/>
            <a:ext cx="1911619" cy="1792799"/>
          </a:xfrm>
          <a:prstGeom prst="rect">
            <a:avLst/>
          </a:prstGeom>
        </p:spPr>
      </p:pic>
      <p:pic>
        <p:nvPicPr>
          <p:cNvPr id="25" name="Picture 25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6A5B14B3-264A-40ED-BBB9-49D62BF11E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4004" y="5264177"/>
            <a:ext cx="1898704" cy="1611985"/>
          </a:xfrm>
          <a:prstGeom prst="rect">
            <a:avLst/>
          </a:prstGeom>
        </p:spPr>
      </p:pic>
      <p:pic>
        <p:nvPicPr>
          <p:cNvPr id="26" name="Picture 26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BE9FD43F-03DD-4D1F-AC7E-554401612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4004" y="1712483"/>
            <a:ext cx="1911619" cy="1676562"/>
          </a:xfrm>
          <a:prstGeom prst="rect">
            <a:avLst/>
          </a:prstGeom>
        </p:spPr>
      </p:pic>
      <p:pic>
        <p:nvPicPr>
          <p:cNvPr id="27" name="Picture 27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E154D372-81BF-40ED-B3E8-85593F83C3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539" y="5096279"/>
            <a:ext cx="2195755" cy="1766968"/>
          </a:xfrm>
          <a:prstGeom prst="rect">
            <a:avLst/>
          </a:prstGeom>
        </p:spPr>
      </p:pic>
      <p:pic>
        <p:nvPicPr>
          <p:cNvPr id="28" name="Picture 28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06E731EB-7117-4594-AE55-102FF7481A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7" y="3430210"/>
            <a:ext cx="2182839" cy="1676561"/>
          </a:xfrm>
          <a:prstGeom prst="rect">
            <a:avLst/>
          </a:prstGeom>
        </p:spPr>
      </p:pic>
      <p:pic>
        <p:nvPicPr>
          <p:cNvPr id="29" name="Picture 29" descr="A close up of a flower&#10;&#10;Description automatically generated">
            <a:extLst>
              <a:ext uri="{FF2B5EF4-FFF2-40B4-BE49-F238E27FC236}">
                <a16:creationId xmlns:a16="http://schemas.microsoft.com/office/drawing/2014/main" xmlns="" id="{CCA15D33-6299-4765-BB33-9C69B8C683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4004" y="3378550"/>
            <a:ext cx="1911620" cy="189612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9B33F57E-F1CC-40F3-99B5-13C41B9E0D12}"/>
              </a:ext>
            </a:extLst>
          </p:cNvPr>
          <p:cNvSpPr txBox="1"/>
          <p:nvPr/>
        </p:nvSpPr>
        <p:spPr>
          <a:xfrm>
            <a:off x="2916265" y="204061"/>
            <a:ext cx="6579029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5400" b="1" dirty="0" err="1">
                <a:solidFill>
                  <a:srgbClr val="FFFF00"/>
                </a:solidFill>
                <a:highlight>
                  <a:srgbClr val="008080"/>
                </a:highlight>
              </a:rPr>
              <a:t>நேதாஜி</a:t>
            </a:r>
            <a:r>
              <a:rPr lang="en-US" sz="5400" b="1" dirty="0">
                <a:solidFill>
                  <a:srgbClr val="FFFF00"/>
                </a:solidFill>
              </a:rPr>
              <a:t> </a:t>
            </a:r>
            <a:r>
              <a:rPr lang="en-US" dirty="0"/>
              <a:t> </a:t>
            </a:r>
            <a:r>
              <a:rPr lang="en-US" sz="5400" b="1" dirty="0" err="1">
                <a:solidFill>
                  <a:srgbClr val="FFFF00"/>
                </a:solidFill>
                <a:highlight>
                  <a:srgbClr val="008080"/>
                </a:highlight>
              </a:rPr>
              <a:t>சுபாஷ்</a:t>
            </a:r>
            <a:r>
              <a:rPr lang="en-US" dirty="0"/>
              <a:t> </a:t>
            </a:r>
            <a:r>
              <a:rPr lang="en-US" sz="5400" b="1" dirty="0" err="1">
                <a:solidFill>
                  <a:srgbClr val="FFFF00"/>
                </a:solidFill>
                <a:highlight>
                  <a:srgbClr val="008080"/>
                </a:highlight>
              </a:rPr>
              <a:t>சந்திரபோஸ்</a:t>
            </a:r>
            <a:endParaRPr lang="en-US" sz="5400" dirty="0">
              <a:solidFill>
                <a:srgbClr val="000000"/>
              </a:solidFill>
              <a:highlight>
                <a:srgbClr val="00808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489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 descr="Building windows lined in a pattern">
            <a:extLst>
              <a:ext uri="{FF2B5EF4-FFF2-40B4-BE49-F238E27FC236}">
                <a16:creationId xmlns:a16="http://schemas.microsoft.com/office/drawing/2014/main" xmlns="" id="{1C9BF9DC-13DE-4316-B793-E83BEB45B3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8" y="-4260"/>
            <a:ext cx="12186138" cy="6821825"/>
          </a:xfrm>
        </p:spPr>
      </p:pic>
      <p:pic>
        <p:nvPicPr>
          <p:cNvPr id="19" name="Picture 19" descr="A person wearing a costume&#10;&#10;Description automatically generated">
            <a:extLst>
              <a:ext uri="{FF2B5EF4-FFF2-40B4-BE49-F238E27FC236}">
                <a16:creationId xmlns:a16="http://schemas.microsoft.com/office/drawing/2014/main" xmlns="" id="{3CE0DE28-8959-4056-8844-DE6D2DE5E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640" y="2221523"/>
            <a:ext cx="4234226" cy="4654061"/>
          </a:xfrm>
          <a:prstGeom prst="rect">
            <a:avLst/>
          </a:prstGeom>
        </p:spPr>
      </p:pic>
      <p:pic>
        <p:nvPicPr>
          <p:cNvPr id="31" name="Picture 31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F73B2A4F-85C9-4E6B-AD67-4A0E410CC1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63" y="1099"/>
            <a:ext cx="1756263" cy="1650755"/>
          </a:xfrm>
          <a:prstGeom prst="rect">
            <a:avLst/>
          </a:prstGeom>
        </p:spPr>
      </p:pic>
      <p:pic>
        <p:nvPicPr>
          <p:cNvPr id="46" name="Picture 46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CF170D24-9924-46AA-8AF7-0A8FDC65C5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1883" y="5042022"/>
            <a:ext cx="1814879" cy="1814879"/>
          </a:xfrm>
          <a:prstGeom prst="rect">
            <a:avLst/>
          </a:prstGeom>
        </p:spPr>
      </p:pic>
      <p:pic>
        <p:nvPicPr>
          <p:cNvPr id="47" name="Picture 47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333771BF-EDAA-4FAF-9A7C-92FA5EBBA4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1884" y="2322268"/>
            <a:ext cx="1861771" cy="1932109"/>
          </a:xfrm>
          <a:prstGeom prst="rect">
            <a:avLst/>
          </a:prstGeom>
        </p:spPr>
      </p:pic>
      <p:pic>
        <p:nvPicPr>
          <p:cNvPr id="48" name="Picture 48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8CB16277-C393-4D42-81D6-19CD09352B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6714" y="-57518"/>
            <a:ext cx="1861771" cy="1709371"/>
          </a:xfrm>
          <a:prstGeom prst="rect">
            <a:avLst/>
          </a:prstGeom>
        </p:spPr>
      </p:pic>
      <p:pic>
        <p:nvPicPr>
          <p:cNvPr id="49" name="Picture 49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A4350F94-CB2C-4AA5-A837-6172C91126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994" y="4913069"/>
            <a:ext cx="1932109" cy="1932109"/>
          </a:xfrm>
          <a:prstGeom prst="rect">
            <a:avLst/>
          </a:prstGeom>
        </p:spPr>
      </p:pic>
      <p:pic>
        <p:nvPicPr>
          <p:cNvPr id="50" name="Picture 50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4202A585-AD7B-4219-9221-EEFA3923DF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379" y="2322269"/>
            <a:ext cx="1814879" cy="1932108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6DC4E381-55D0-45F3-BB1A-D92FD054B958}"/>
              </a:ext>
            </a:extLst>
          </p:cNvPr>
          <p:cNvSpPr txBox="1"/>
          <p:nvPr/>
        </p:nvSpPr>
        <p:spPr>
          <a:xfrm>
            <a:off x="2286001" y="140677"/>
            <a:ext cx="7010398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ta-IN" sz="5400" b="1" dirty="0" smtClean="0">
                <a:solidFill>
                  <a:srgbClr val="FF0000"/>
                </a:solidFill>
                <a:highlight>
                  <a:srgbClr val="00FFFF"/>
                </a:highlight>
                <a:latin typeface="Times New Roman"/>
              </a:rPr>
              <a:t>வீர</a:t>
            </a:r>
            <a:r>
              <a:rPr lang="ta-IN" sz="5400" b="1" dirty="0" smtClean="0">
                <a:solidFill>
                  <a:srgbClr val="FF0000"/>
                </a:solidFill>
                <a:highlight>
                  <a:srgbClr val="00FFFF"/>
                </a:highlight>
              </a:rPr>
              <a:t>பாண்டிய</a:t>
            </a:r>
            <a:r>
              <a:rPr lang="ta-IN" dirty="0" smtClean="0"/>
              <a:t> </a:t>
            </a:r>
            <a:r>
              <a:rPr lang="ta-IN" sz="5400" b="1" dirty="0" smtClean="0">
                <a:solidFill>
                  <a:srgbClr val="FF0000"/>
                </a:solidFill>
                <a:highlight>
                  <a:srgbClr val="00FFFF"/>
                </a:highlight>
              </a:rPr>
              <a:t>கட்டபொம்மன்</a:t>
            </a:r>
            <a:endParaRPr lang="en-US" sz="5400" b="1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782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Abstract water pattern with orange and red colors mixing with blue">
            <a:extLst>
              <a:ext uri="{FF2B5EF4-FFF2-40B4-BE49-F238E27FC236}">
                <a16:creationId xmlns:a16="http://schemas.microsoft.com/office/drawing/2014/main" xmlns="" id="{A9FEE6B8-47F0-4D91-B41A-FD6512F56F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617" y="2687"/>
            <a:ext cx="12200547" cy="6854824"/>
          </a:xfrm>
        </p:spPr>
      </p:pic>
      <p:pic>
        <p:nvPicPr>
          <p:cNvPr id="10" name="Picture 10" descr="A person posing for the camera&#10;&#10;Description automatically generated">
            <a:extLst>
              <a:ext uri="{FF2B5EF4-FFF2-40B4-BE49-F238E27FC236}">
                <a16:creationId xmlns:a16="http://schemas.microsoft.com/office/drawing/2014/main" xmlns="" id="{4640A8AC-F203-4B26-BBD9-D2160144B1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858" y="1953357"/>
            <a:ext cx="4246684" cy="4967654"/>
          </a:xfrm>
          <a:prstGeom prst="rect">
            <a:avLst/>
          </a:prstGeom>
        </p:spPr>
      </p:pic>
      <p:pic>
        <p:nvPicPr>
          <p:cNvPr id="22" name="Picture 22" descr="A picture containing chart, arrow&#10;&#10;Description automatically generated">
            <a:extLst>
              <a:ext uri="{FF2B5EF4-FFF2-40B4-BE49-F238E27FC236}">
                <a16:creationId xmlns:a16="http://schemas.microsoft.com/office/drawing/2014/main" xmlns="" id="{6165F134-4A26-4D53-9173-878D36FF5A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63" y="2357437"/>
            <a:ext cx="2143125" cy="2295525"/>
          </a:xfrm>
          <a:prstGeom prst="rect">
            <a:avLst/>
          </a:prstGeom>
        </p:spPr>
      </p:pic>
      <p:pic>
        <p:nvPicPr>
          <p:cNvPr id="23" name="Picture 23" descr="A picture containing chart, arrow&#10;&#10;Description automatically generated">
            <a:extLst>
              <a:ext uri="{FF2B5EF4-FFF2-40B4-BE49-F238E27FC236}">
                <a16:creationId xmlns:a16="http://schemas.microsoft.com/office/drawing/2014/main" xmlns="" id="{41E09101-8D15-4071-B8C4-FE9D270E3B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63" y="1099"/>
            <a:ext cx="2143125" cy="2401032"/>
          </a:xfrm>
          <a:prstGeom prst="rect">
            <a:avLst/>
          </a:prstGeom>
        </p:spPr>
      </p:pic>
      <p:pic>
        <p:nvPicPr>
          <p:cNvPr id="24" name="Picture 22" descr="A picture containing chart, arrow&#10;&#10;Description automatically generated">
            <a:extLst>
              <a:ext uri="{FF2B5EF4-FFF2-40B4-BE49-F238E27FC236}">
                <a16:creationId xmlns:a16="http://schemas.microsoft.com/office/drawing/2014/main" xmlns="" id="{26E2CD8A-D3F2-460E-BF8D-63A8E985E0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9933" y="4655161"/>
            <a:ext cx="2143125" cy="2260355"/>
          </a:xfrm>
          <a:prstGeom prst="rect">
            <a:avLst/>
          </a:prstGeom>
        </p:spPr>
      </p:pic>
      <p:pic>
        <p:nvPicPr>
          <p:cNvPr id="25" name="Picture 22" descr="A picture containing chart, arrow&#10;&#10;Description automatically generated">
            <a:extLst>
              <a:ext uri="{FF2B5EF4-FFF2-40B4-BE49-F238E27FC236}">
                <a16:creationId xmlns:a16="http://schemas.microsoft.com/office/drawing/2014/main" xmlns="" id="{3AE88FF8-C7A2-4F9E-A66E-4299F21E8E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636" y="2287098"/>
            <a:ext cx="2143125" cy="2295525"/>
          </a:xfrm>
          <a:prstGeom prst="rect">
            <a:avLst/>
          </a:prstGeom>
        </p:spPr>
      </p:pic>
      <p:pic>
        <p:nvPicPr>
          <p:cNvPr id="26" name="Picture 22" descr="A picture containing chart, arrow&#10;&#10;Description automatically generated">
            <a:extLst>
              <a:ext uri="{FF2B5EF4-FFF2-40B4-BE49-F238E27FC236}">
                <a16:creationId xmlns:a16="http://schemas.microsoft.com/office/drawing/2014/main" xmlns="" id="{A4D631A6-041D-437D-8981-E49EDE83A3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636" y="4561375"/>
            <a:ext cx="2143125" cy="2295525"/>
          </a:xfrm>
          <a:prstGeom prst="rect">
            <a:avLst/>
          </a:prstGeom>
        </p:spPr>
      </p:pic>
      <p:pic>
        <p:nvPicPr>
          <p:cNvPr id="27" name="Picture 22" descr="A picture containing chart, arrow&#10;&#10;Description automatically generated">
            <a:extLst>
              <a:ext uri="{FF2B5EF4-FFF2-40B4-BE49-F238E27FC236}">
                <a16:creationId xmlns:a16="http://schemas.microsoft.com/office/drawing/2014/main" xmlns="" id="{D0D94BB2-D3CC-46ED-ACC8-62859C8AAD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3636" y="1098"/>
            <a:ext cx="2143125" cy="229552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C0BB9150-4A73-45C0-BACB-E3438F5D0D56}"/>
              </a:ext>
            </a:extLst>
          </p:cNvPr>
          <p:cNvSpPr txBox="1"/>
          <p:nvPr/>
        </p:nvSpPr>
        <p:spPr>
          <a:xfrm>
            <a:off x="2039818" y="633046"/>
            <a:ext cx="6482859" cy="7694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400" b="1" dirty="0" err="1" smtClean="0"/>
              <a:t>கொடிகாத்த</a:t>
            </a:r>
            <a:r>
              <a:rPr lang="en-US" sz="4400" dirty="0" smtClean="0"/>
              <a:t> </a:t>
            </a:r>
            <a:r>
              <a:rPr lang="en-US" sz="4400" b="1" dirty="0" err="1">
                <a:latin typeface="Times New Roman"/>
                <a:cs typeface="Times New Roman"/>
              </a:rPr>
              <a:t>குமரன்</a:t>
            </a:r>
            <a:endParaRPr lang="en-US" sz="44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201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Technological background">
            <a:extLst>
              <a:ext uri="{FF2B5EF4-FFF2-40B4-BE49-F238E27FC236}">
                <a16:creationId xmlns:a16="http://schemas.microsoft.com/office/drawing/2014/main" xmlns="" id="{B00A52BE-3B6C-404C-9E11-4A74DEF705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8" y="-4260"/>
            <a:ext cx="12186138" cy="6856995"/>
          </a:xfrm>
        </p:spPr>
      </p:pic>
      <p:pic>
        <p:nvPicPr>
          <p:cNvPr id="6" name="Picture 6" descr="A person wearing a costume&#10;&#10;Description automatically generated">
            <a:extLst>
              <a:ext uri="{FF2B5EF4-FFF2-40B4-BE49-F238E27FC236}">
                <a16:creationId xmlns:a16="http://schemas.microsoft.com/office/drawing/2014/main" xmlns="" id="{50FBDDAB-9549-45EE-ABFE-F2AC7D0FBB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44" t="10839" r="9444" b="9790"/>
          <a:stretch/>
        </p:blipFill>
        <p:spPr>
          <a:xfrm>
            <a:off x="3993540" y="2737339"/>
            <a:ext cx="3384911" cy="4166426"/>
          </a:xfrm>
          <a:prstGeom prst="rect">
            <a:avLst/>
          </a:prstGeom>
        </p:spPr>
      </p:pic>
      <p:pic>
        <p:nvPicPr>
          <p:cNvPr id="2" name="Picture 2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D509630B-DBE7-4DAA-A93D-CE797EEDD4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5" y="-366"/>
            <a:ext cx="1755531" cy="1337164"/>
          </a:xfrm>
          <a:prstGeom prst="rect">
            <a:avLst/>
          </a:prstGeom>
        </p:spPr>
      </p:pic>
      <p:pic>
        <p:nvPicPr>
          <p:cNvPr id="26" name="Picture 2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69C3C6C0-6E1F-41C2-AC1D-2CF32780B6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5003" y="2672495"/>
            <a:ext cx="1755531" cy="1337164"/>
          </a:xfrm>
          <a:prstGeom prst="rect">
            <a:avLst/>
          </a:prstGeom>
        </p:spPr>
      </p:pic>
      <p:pic>
        <p:nvPicPr>
          <p:cNvPr id="27" name="Picture 2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83C5EB23-2C44-4A06-A440-9706E03422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5003" y="1336064"/>
            <a:ext cx="1755531" cy="1337164"/>
          </a:xfrm>
          <a:prstGeom prst="rect">
            <a:avLst/>
          </a:prstGeom>
        </p:spPr>
      </p:pic>
      <p:pic>
        <p:nvPicPr>
          <p:cNvPr id="28" name="Picture 2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9B695471-1ABB-46CB-B7BD-9E44F7D13A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5003" y="-367"/>
            <a:ext cx="1755531" cy="1337164"/>
          </a:xfrm>
          <a:prstGeom prst="rect">
            <a:avLst/>
          </a:prstGeom>
        </p:spPr>
      </p:pic>
      <p:pic>
        <p:nvPicPr>
          <p:cNvPr id="29" name="Picture 2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20CD528F-63CC-42E4-A714-5C12C7D5EB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705" y="2695942"/>
            <a:ext cx="1755531" cy="1337164"/>
          </a:xfrm>
          <a:prstGeom prst="rect">
            <a:avLst/>
          </a:prstGeom>
        </p:spPr>
      </p:pic>
      <p:pic>
        <p:nvPicPr>
          <p:cNvPr id="30" name="Picture 2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01FC0BA9-81BB-499F-A12D-E84472F13A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705" y="4008925"/>
            <a:ext cx="1755531" cy="1337164"/>
          </a:xfrm>
          <a:prstGeom prst="rect">
            <a:avLst/>
          </a:prstGeom>
        </p:spPr>
      </p:pic>
      <p:pic>
        <p:nvPicPr>
          <p:cNvPr id="31" name="Picture 2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68C26FF2-2CF5-4035-95EB-43B30E388D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4" y="5345356"/>
            <a:ext cx="1720362" cy="1513010"/>
          </a:xfrm>
          <a:prstGeom prst="rect">
            <a:avLst/>
          </a:prstGeom>
        </p:spPr>
      </p:pic>
      <p:pic>
        <p:nvPicPr>
          <p:cNvPr id="32" name="Picture 2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EF4DB8F8-44F7-4466-B3A1-97DA0EE59E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705" y="1336064"/>
            <a:ext cx="1755531" cy="1337164"/>
          </a:xfrm>
          <a:prstGeom prst="rect">
            <a:avLst/>
          </a:prstGeom>
        </p:spPr>
      </p:pic>
      <p:pic>
        <p:nvPicPr>
          <p:cNvPr id="36" name="Picture 2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131A2271-19E6-4E92-A370-52DB6B57B2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5003" y="5298465"/>
            <a:ext cx="1755531" cy="1559902"/>
          </a:xfrm>
          <a:prstGeom prst="rect">
            <a:avLst/>
          </a:prstGeom>
        </p:spPr>
      </p:pic>
      <p:pic>
        <p:nvPicPr>
          <p:cNvPr id="37" name="Picture 2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C72A1DE6-BDEF-4E0C-9A30-916F4C2556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5003" y="4008926"/>
            <a:ext cx="1755531" cy="1337164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12B98AFF-FF01-4821-93D8-B88AEAFF39EB}"/>
              </a:ext>
            </a:extLst>
          </p:cNvPr>
          <p:cNvSpPr txBox="1"/>
          <p:nvPr/>
        </p:nvSpPr>
        <p:spPr>
          <a:xfrm>
            <a:off x="2145324" y="832338"/>
            <a:ext cx="7936521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highlight>
                  <a:srgbClr val="00FF00"/>
                </a:highlight>
                <a:latin typeface="Times New Roman"/>
                <a:cs typeface="Times New Roman"/>
              </a:rPr>
              <a:t>வேலு</a:t>
            </a:r>
            <a:r>
              <a:rPr lang="en-US"/>
              <a:t>    </a:t>
            </a:r>
            <a:r>
              <a:rPr lang="en-US" sz="4800" b="1">
                <a:solidFill>
                  <a:srgbClr val="FF0000"/>
                </a:solidFill>
                <a:highlight>
                  <a:srgbClr val="00FF00"/>
                </a:highlight>
              </a:rPr>
              <a:t>நாச்சியார்</a:t>
            </a:r>
          </a:p>
        </p:txBody>
      </p:sp>
    </p:spTree>
    <p:extLst>
      <p:ext uri="{BB962C8B-B14F-4D97-AF65-F5344CB8AC3E}">
        <p14:creationId xmlns:p14="http://schemas.microsoft.com/office/powerpoint/2010/main" xmlns="" val="32326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ockprintVTI">
  <a:themeElements>
    <a:clrScheme name="Custom 69">
      <a:dk1>
        <a:sysClr val="windowText" lastClr="000000"/>
      </a:dk1>
      <a:lt1>
        <a:sysClr val="window" lastClr="FFFFFF"/>
      </a:lt1>
      <a:dk2>
        <a:srgbClr val="44131A"/>
      </a:dk2>
      <a:lt2>
        <a:srgbClr val="F2ECEA"/>
      </a:lt2>
      <a:accent1>
        <a:srgbClr val="A62C52"/>
      </a:accent1>
      <a:accent2>
        <a:srgbClr val="A7928D"/>
      </a:accent2>
      <a:accent3>
        <a:srgbClr val="307C71"/>
      </a:accent3>
      <a:accent4>
        <a:srgbClr val="41575D"/>
      </a:accent4>
      <a:accent5>
        <a:srgbClr val="8FA3A3"/>
      </a:accent5>
      <a:accent6>
        <a:srgbClr val="CA8370"/>
      </a:accent6>
      <a:hlink>
        <a:srgbClr val="D13D6E"/>
      </a:hlink>
      <a:folHlink>
        <a:srgbClr val="6C9D92"/>
      </a:folHlink>
    </a:clrScheme>
    <a:fontScheme name="Custom 56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lockprintVTI" id="{AA8C8908-6BA4-477C-AEA4-CB6C32A1FE3B}" vid="{36392749-7C1D-4938-93BB-440CD2A1B0AB}"/>
    </a:ext>
  </a:extLst>
</a:theme>
</file>

<file path=ppt/theme/themeOverride1.xml><?xml version="1.0" encoding="utf-8"?>
<a:themeOverride xmlns:a="http://schemas.openxmlformats.org/drawingml/2006/main">
  <a:clrScheme name="Custom 42">
    <a:dk1>
      <a:sysClr val="windowText" lastClr="000000"/>
    </a:dk1>
    <a:lt1>
      <a:sysClr val="window" lastClr="FFFFFF"/>
    </a:lt1>
    <a:dk2>
      <a:srgbClr val="454551"/>
    </a:dk2>
    <a:lt2>
      <a:srgbClr val="E3E3E5"/>
    </a:lt2>
    <a:accent1>
      <a:srgbClr val="FE09E3"/>
    </a:accent1>
    <a:accent2>
      <a:srgbClr val="00ACF5"/>
    </a:accent2>
    <a:accent3>
      <a:srgbClr val="55CB72"/>
    </a:accent3>
    <a:accent4>
      <a:srgbClr val="EFC926"/>
    </a:accent4>
    <a:accent5>
      <a:srgbClr val="969696"/>
    </a:accent5>
    <a:accent6>
      <a:srgbClr val="D54773"/>
    </a:accent6>
    <a:hlink>
      <a:srgbClr val="6B9F25"/>
    </a:hlink>
    <a:folHlink>
      <a:srgbClr val="8C8C8C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1500D6A-2351-4999-8535-BAEE76BEBBA1}">
  <ds:schemaRefs>
    <ds:schemaRef ds:uri="71af3243-3dd4-4a8d-8c0d-dd76da1f02a5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54E3773-7FFA-4BE5-A2D7-AF8334D6FE0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6AD9097-A2B5-4C04-81F1-551065E5A159}">
  <ds:schemaRefs>
    <ds:schemaRef ds:uri="16c05727-aa75-4e4a-9b5f-8a80a1165891"/>
    <ds:schemaRef ds:uri="71af3243-3dd4-4a8d-8c0d-dd76da1f02a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</Words>
  <Application>Microsoft Office PowerPoint</Application>
  <PresentationFormat>Custom</PresentationFormat>
  <Paragraphs>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BlockprintVTI</vt:lpstr>
      <vt:lpstr>            நமது   தலைவர்கள்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Lorem Ipsum</dc:title>
  <dc:creator/>
  <cp:lastModifiedBy>personal</cp:lastModifiedBy>
  <cp:revision>4</cp:revision>
  <dcterms:created xsi:type="dcterms:W3CDTF">2020-10-11T03:50:17Z</dcterms:created>
  <dcterms:modified xsi:type="dcterms:W3CDTF">2020-10-12T17:50:20Z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